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0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1113-1F7B-4A43-A4E1-1153FDBB110F}" type="datetimeFigureOut">
              <a:rPr lang="et-EE" smtClean="0"/>
              <a:t>11.01.2016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4C9C-F5A6-4983-B6B9-64D5D6AEDB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1945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1113-1F7B-4A43-A4E1-1153FDBB110F}" type="datetimeFigureOut">
              <a:rPr lang="et-EE" smtClean="0"/>
              <a:t>11.01.2016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4C9C-F5A6-4983-B6B9-64D5D6AEDB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76181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1113-1F7B-4A43-A4E1-1153FDBB110F}" type="datetimeFigureOut">
              <a:rPr lang="et-EE" smtClean="0"/>
              <a:t>11.01.2016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4C9C-F5A6-4983-B6B9-64D5D6AEDB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489772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1113-1F7B-4A43-A4E1-1153FDBB110F}" type="datetimeFigureOut">
              <a:rPr lang="et-EE" smtClean="0"/>
              <a:t>11.01.2016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4C9C-F5A6-4983-B6B9-64D5D6AEDB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59313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1113-1F7B-4A43-A4E1-1153FDBB110F}" type="datetimeFigureOut">
              <a:rPr lang="et-EE" smtClean="0"/>
              <a:t>11.01.2016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4C9C-F5A6-4983-B6B9-64D5D6AEDB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7653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1113-1F7B-4A43-A4E1-1153FDBB110F}" type="datetimeFigureOut">
              <a:rPr lang="et-EE" smtClean="0"/>
              <a:t>11.01.2016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4C9C-F5A6-4983-B6B9-64D5D6AEDB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355255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1113-1F7B-4A43-A4E1-1153FDBB110F}" type="datetimeFigureOut">
              <a:rPr lang="et-EE" smtClean="0"/>
              <a:t>11.01.2016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4C9C-F5A6-4983-B6B9-64D5D6AEDB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07468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1113-1F7B-4A43-A4E1-1153FDBB110F}" type="datetimeFigureOut">
              <a:rPr lang="et-EE" smtClean="0"/>
              <a:t>11.01.2016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4C9C-F5A6-4983-B6B9-64D5D6AEDB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08950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1113-1F7B-4A43-A4E1-1153FDBB110F}" type="datetimeFigureOut">
              <a:rPr lang="et-EE" smtClean="0"/>
              <a:t>11.01.2016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4C9C-F5A6-4983-B6B9-64D5D6AEDB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03921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1113-1F7B-4A43-A4E1-1153FDBB110F}" type="datetimeFigureOut">
              <a:rPr lang="et-EE" smtClean="0"/>
              <a:t>11.01.2016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4C9C-F5A6-4983-B6B9-64D5D6AEDB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54290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1113-1F7B-4A43-A4E1-1153FDBB110F}" type="datetimeFigureOut">
              <a:rPr lang="et-EE" smtClean="0"/>
              <a:t>11.01.2016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24C9C-F5A6-4983-B6B9-64D5D6AEDB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58222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11113-1F7B-4A43-A4E1-1153FDBB110F}" type="datetimeFigureOut">
              <a:rPr lang="et-EE" smtClean="0"/>
              <a:t>11.01.2016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24C9C-F5A6-4983-B6B9-64D5D6AEDB8E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66392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5" Type="http://schemas.openxmlformats.org/officeDocument/2006/relationships/image" Target="../media/image5.pn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4.wav"/><Relationship Id="rId1" Type="http://schemas.microsoft.com/office/2007/relationships/media" Target="../media/media4.wav"/><Relationship Id="rId6" Type="http://schemas.openxmlformats.org/officeDocument/2006/relationships/image" Target="../media/image5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dirty="0" smtClean="0"/>
              <a:t>ADJECTIVES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Omadussõnade võrdlemine</a:t>
            </a:r>
          </a:p>
          <a:p>
            <a:r>
              <a:rPr lang="et-EE" dirty="0" smtClean="0"/>
              <a:t>Keskvõrre 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6756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Adjectives (omadussõnad)</a:t>
            </a:r>
            <a:endParaRPr lang="et-EE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Button is </a:t>
            </a:r>
            <a:r>
              <a:rPr lang="et-EE" b="1" dirty="0" smtClean="0"/>
              <a:t>young</a:t>
            </a:r>
            <a:r>
              <a:rPr lang="et-EE" dirty="0" smtClean="0"/>
              <a:t>. </a:t>
            </a:r>
          </a:p>
          <a:p>
            <a:pPr marL="0" indent="0">
              <a:buNone/>
            </a:pPr>
            <a:r>
              <a:rPr lang="et-EE" dirty="0" smtClean="0"/>
              <a:t>He is </a:t>
            </a:r>
            <a:r>
              <a:rPr lang="et-EE" b="1" dirty="0" smtClean="0"/>
              <a:t>short</a:t>
            </a:r>
            <a:r>
              <a:rPr lang="et-EE" dirty="0" smtClean="0"/>
              <a:t>. </a:t>
            </a:r>
            <a:endParaRPr lang="et-EE" dirty="0"/>
          </a:p>
        </p:txBody>
      </p:sp>
      <p:pic>
        <p:nvPicPr>
          <p:cNvPr id="2052" name="Picture 4" descr="C:\Users\Kasutaja\AppData\Local\Microsoft\Windows\Temporary Internet Files\Content.IE5\9WJULGQX\cute_clown_with_balloons%20(640x589)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919" y="3593307"/>
            <a:ext cx="2887066" cy="2657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Bobo is </a:t>
            </a:r>
            <a:r>
              <a:rPr lang="et-EE" b="1" dirty="0" smtClean="0"/>
              <a:t>old</a:t>
            </a:r>
            <a:r>
              <a:rPr lang="et-EE" dirty="0" smtClean="0"/>
              <a:t>. </a:t>
            </a:r>
          </a:p>
          <a:p>
            <a:pPr marL="0" indent="0">
              <a:buNone/>
            </a:pPr>
            <a:r>
              <a:rPr lang="et-EE" dirty="0" smtClean="0"/>
              <a:t>He is </a:t>
            </a:r>
            <a:r>
              <a:rPr lang="et-EE" b="1" dirty="0" smtClean="0"/>
              <a:t>tall</a:t>
            </a:r>
            <a:r>
              <a:rPr lang="et-EE" dirty="0" smtClean="0"/>
              <a:t>. </a:t>
            </a:r>
            <a:endParaRPr lang="et-EE" dirty="0"/>
          </a:p>
        </p:txBody>
      </p:sp>
      <p:pic>
        <p:nvPicPr>
          <p:cNvPr id="2056" name="Picture 8" descr="C:\Users\Kasutaja\AppData\Local\Microsoft\Windows\Temporary Internet Files\Content.IE5\COPHAR6H\Clown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767650"/>
            <a:ext cx="3168352" cy="3482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2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05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36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Comparison (võrdlemine)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b="1" dirty="0" smtClean="0"/>
              <a:t>Keskvõrde moodustamiseks lisame lühikeste omadussõnade lõppu </a:t>
            </a:r>
            <a:r>
              <a:rPr lang="et-EE" sz="3600" b="1" dirty="0" smtClean="0">
                <a:solidFill>
                  <a:srgbClr val="FF0000"/>
                </a:solidFill>
              </a:rPr>
              <a:t>–er</a:t>
            </a:r>
            <a:r>
              <a:rPr lang="et-EE" dirty="0" smtClean="0"/>
              <a:t>.</a:t>
            </a:r>
          </a:p>
          <a:p>
            <a:pPr marL="0" indent="0">
              <a:buNone/>
            </a:pPr>
            <a:r>
              <a:rPr lang="et-EE" dirty="0" smtClean="0"/>
              <a:t>Bobo is old</a:t>
            </a:r>
            <a:r>
              <a:rPr lang="et-EE" dirty="0" smtClean="0">
                <a:solidFill>
                  <a:srgbClr val="FF0000"/>
                </a:solidFill>
              </a:rPr>
              <a:t>er</a:t>
            </a:r>
            <a:r>
              <a:rPr lang="et-EE" dirty="0" smtClean="0"/>
              <a:t> than Button. (vanem kui)</a:t>
            </a:r>
          </a:p>
          <a:p>
            <a:pPr marL="0" indent="0">
              <a:buNone/>
            </a:pPr>
            <a:r>
              <a:rPr lang="et-EE" dirty="0" smtClean="0"/>
              <a:t>Button is young</a:t>
            </a:r>
            <a:r>
              <a:rPr lang="et-EE" dirty="0" smtClean="0">
                <a:solidFill>
                  <a:srgbClr val="FF0000"/>
                </a:solidFill>
              </a:rPr>
              <a:t>er</a:t>
            </a:r>
            <a:r>
              <a:rPr lang="et-EE" dirty="0" smtClean="0"/>
              <a:t> than Bobo. (noorem kui)</a:t>
            </a:r>
          </a:p>
        </p:txBody>
      </p:sp>
      <p:pic>
        <p:nvPicPr>
          <p:cNvPr id="3074" name="Picture 2" descr="C:\Users\Kasutaja\AppData\Local\Microsoft\Windows\Temporary Internet Files\Content.IE5\COPHAR6H\Clown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4013792"/>
            <a:ext cx="1979955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Kasutaja\AppData\Local\Microsoft\Windows\Temporary Internet Files\Content.IE5\9WJULGQX\cute_clown_with_balloons%20(640x589)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002" y="4878777"/>
            <a:ext cx="1407408" cy="129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18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47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 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Button is short</a:t>
            </a:r>
            <a:r>
              <a:rPr lang="et-EE" dirty="0" smtClean="0">
                <a:solidFill>
                  <a:srgbClr val="FF0000"/>
                </a:solidFill>
              </a:rPr>
              <a:t>er</a:t>
            </a:r>
            <a:r>
              <a:rPr lang="et-EE" dirty="0" smtClean="0"/>
              <a:t> than Bobo. (lühem kui)</a:t>
            </a:r>
          </a:p>
          <a:p>
            <a:pPr marL="0" indent="0">
              <a:buNone/>
            </a:pPr>
            <a:r>
              <a:rPr lang="et-EE" dirty="0" smtClean="0"/>
              <a:t>Bobo is tall</a:t>
            </a:r>
            <a:r>
              <a:rPr lang="et-EE" dirty="0" smtClean="0">
                <a:solidFill>
                  <a:srgbClr val="FF0000"/>
                </a:solidFill>
              </a:rPr>
              <a:t>er</a:t>
            </a:r>
            <a:r>
              <a:rPr lang="et-EE" dirty="0" smtClean="0"/>
              <a:t> than Button. (pikem kui) </a:t>
            </a:r>
          </a:p>
          <a:p>
            <a:pPr marL="0" indent="0">
              <a:buNone/>
            </a:pPr>
            <a:r>
              <a:rPr lang="et-EE" dirty="0" smtClean="0"/>
              <a:t>  </a:t>
            </a:r>
          </a:p>
          <a:p>
            <a:pPr marL="0" indent="0">
              <a:buNone/>
            </a:pPr>
            <a:endParaRPr lang="et-EE" dirty="0" smtClean="0"/>
          </a:p>
        </p:txBody>
      </p:sp>
      <p:pic>
        <p:nvPicPr>
          <p:cNvPr id="4099" name="Picture 3" descr="C:\Users\Kasutaja\AppData\Local\Microsoft\Windows\Temporary Internet Files\Content.IE5\COPHAR6H\Clow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924944"/>
            <a:ext cx="3352800" cy="318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5403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b="1" dirty="0" smtClean="0">
                <a:solidFill>
                  <a:srgbClr val="FF0000"/>
                </a:solidFill>
              </a:rPr>
              <a:t>PANE TÄHELE!</a:t>
            </a:r>
          </a:p>
          <a:p>
            <a:pPr marL="0" indent="0">
              <a:buNone/>
            </a:pPr>
            <a:r>
              <a:rPr lang="et-EE" dirty="0" smtClean="0"/>
              <a:t>Kui omadussõna lõpus on </a:t>
            </a:r>
            <a:r>
              <a:rPr lang="et-EE" b="1" dirty="0" smtClean="0">
                <a:solidFill>
                  <a:srgbClr val="FF0000"/>
                </a:solidFill>
              </a:rPr>
              <a:t>–y </a:t>
            </a:r>
            <a:r>
              <a:rPr lang="et-EE" dirty="0" smtClean="0"/>
              <a:t>(happy, busy, friendly), moodusta keskvõrre nii:</a:t>
            </a:r>
          </a:p>
          <a:p>
            <a:pPr marL="0" indent="0">
              <a:buNone/>
            </a:pPr>
            <a:r>
              <a:rPr lang="et-EE" dirty="0" smtClean="0"/>
              <a:t>		</a:t>
            </a:r>
          </a:p>
          <a:p>
            <a:pPr marL="0" indent="0" algn="ctr">
              <a:buNone/>
            </a:pPr>
            <a:r>
              <a:rPr lang="et-EE" dirty="0" smtClean="0"/>
              <a:t>happ</a:t>
            </a:r>
            <a:r>
              <a:rPr lang="et-EE" b="1" dirty="0" smtClean="0">
                <a:solidFill>
                  <a:srgbClr val="FF0000"/>
                </a:solidFill>
              </a:rPr>
              <a:t>y</a:t>
            </a:r>
            <a:r>
              <a:rPr lang="et-EE" dirty="0" smtClean="0"/>
              <a:t>- happ</a:t>
            </a:r>
            <a:r>
              <a:rPr lang="et-EE" b="1" dirty="0" smtClean="0">
                <a:solidFill>
                  <a:srgbClr val="FF0000"/>
                </a:solidFill>
              </a:rPr>
              <a:t>i</a:t>
            </a:r>
            <a:r>
              <a:rPr lang="et-EE" dirty="0" smtClean="0"/>
              <a:t>er</a:t>
            </a:r>
          </a:p>
          <a:p>
            <a:pPr marL="0" indent="0">
              <a:buNone/>
            </a:pPr>
            <a:r>
              <a:rPr lang="et-EE" dirty="0" smtClean="0"/>
              <a:t>Bobo is happier than Button.</a:t>
            </a:r>
          </a:p>
          <a:p>
            <a:pPr marL="0" indent="0">
              <a:buNone/>
            </a:pPr>
            <a:r>
              <a:rPr lang="et-EE" dirty="0" smtClean="0"/>
              <a:t>(õnnelikum kui)</a:t>
            </a:r>
            <a:endParaRPr lang="et-EE" dirty="0"/>
          </a:p>
        </p:txBody>
      </p:sp>
      <p:pic>
        <p:nvPicPr>
          <p:cNvPr id="5122" name="Picture 2" descr="C:\Users\Kasutaja\AppData\Local\Microsoft\Windows\Temporary Internet Files\Content.IE5\COPHAR6H\Clown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003661"/>
            <a:ext cx="2108448" cy="2000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845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62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dirty="0" smtClean="0"/>
              <a:t>Kui sõna on lühike (big, thin), kahekordistub sõna lõpus olev kaashäälik.</a:t>
            </a:r>
          </a:p>
          <a:p>
            <a:pPr marL="0" indent="0">
              <a:buNone/>
            </a:pPr>
            <a:r>
              <a:rPr lang="et-EE" dirty="0" smtClean="0"/>
              <a:t>big- bi</a:t>
            </a:r>
            <a:r>
              <a:rPr lang="et-EE" dirty="0" smtClean="0">
                <a:solidFill>
                  <a:srgbClr val="FF0000"/>
                </a:solidFill>
              </a:rPr>
              <a:t>gg</a:t>
            </a:r>
            <a:r>
              <a:rPr lang="et-EE" dirty="0" smtClean="0"/>
              <a:t>er than</a:t>
            </a:r>
          </a:p>
          <a:p>
            <a:pPr marL="0" indent="0">
              <a:buNone/>
            </a:pPr>
            <a:r>
              <a:rPr lang="et-EE" dirty="0"/>
              <a:t>t</a:t>
            </a:r>
            <a:r>
              <a:rPr lang="et-EE" dirty="0" smtClean="0"/>
              <a:t>hin- thi</a:t>
            </a:r>
            <a:r>
              <a:rPr lang="et-EE" dirty="0" smtClean="0">
                <a:solidFill>
                  <a:srgbClr val="FF0000"/>
                </a:solidFill>
              </a:rPr>
              <a:t>nn</a:t>
            </a:r>
            <a:r>
              <a:rPr lang="et-EE" dirty="0" smtClean="0"/>
              <a:t>er than </a:t>
            </a:r>
          </a:p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r>
              <a:rPr lang="et-EE" dirty="0" smtClean="0"/>
              <a:t>Jäta need sõnad meelde! </a:t>
            </a:r>
          </a:p>
          <a:p>
            <a:pPr marL="0" indent="0">
              <a:buNone/>
            </a:pPr>
            <a:endParaRPr lang="et-EE" dirty="0"/>
          </a:p>
        </p:txBody>
      </p:sp>
      <p:pic>
        <p:nvPicPr>
          <p:cNvPr id="7170" name="Picture 2" descr="C:\Users\Kasutaja\AppData\Local\Microsoft\Windows\Temporary Internet Files\Content.IE5\L3DLSS4G\14380-illustration-of-a-book-pv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4373" y="2551699"/>
            <a:ext cx="2420888" cy="242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Kasutaja\AppData\Local\Microsoft\Windows\Temporary Internet Files\Content.IE5\COPHAR6H\antiFlash-icons-book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221088"/>
            <a:ext cx="1301440" cy="1301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6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6059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63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dirty="0" smtClean="0"/>
              <a:t>Pika omadussõna keskvõrde moodustamiseks pane sõna ette </a:t>
            </a:r>
            <a:r>
              <a:rPr lang="et-EE" b="1" dirty="0" smtClean="0">
                <a:solidFill>
                  <a:srgbClr val="FF0000"/>
                </a:solidFill>
              </a:rPr>
              <a:t>more.</a:t>
            </a:r>
          </a:p>
          <a:p>
            <a:pPr marL="0" indent="0">
              <a:buNone/>
            </a:pPr>
            <a:r>
              <a:rPr lang="et-EE" dirty="0" smtClean="0"/>
              <a:t>Pikad omadussõnad on näiteks interesting, beautiful.</a:t>
            </a:r>
          </a:p>
          <a:p>
            <a:pPr marL="0" indent="0">
              <a:buNone/>
            </a:pPr>
            <a:r>
              <a:rPr lang="et-EE" dirty="0" smtClean="0"/>
              <a:t>Button’s show is </a:t>
            </a:r>
            <a:r>
              <a:rPr lang="et-EE" dirty="0" smtClean="0">
                <a:solidFill>
                  <a:srgbClr val="FF0000"/>
                </a:solidFill>
              </a:rPr>
              <a:t>more interesting</a:t>
            </a:r>
            <a:r>
              <a:rPr lang="et-EE" dirty="0" smtClean="0"/>
              <a:t> than Bobo’s show. (huvitavam kui) </a:t>
            </a:r>
            <a:endParaRPr lang="et-EE" dirty="0"/>
          </a:p>
        </p:txBody>
      </p:sp>
      <p:pic>
        <p:nvPicPr>
          <p:cNvPr id="6146" name="Picture 2" descr="C:\Users\Kasutaja\AppData\Local\Microsoft\Windows\Temporary Internet Files\Content.IE5\9WJULGQX\cute_clown_with_balloons%20(640x589)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4346879"/>
            <a:ext cx="1950720" cy="1795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698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Moodusta keskvõrre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sz="3600" dirty="0"/>
              <a:t>d</a:t>
            </a:r>
            <a:r>
              <a:rPr lang="et-EE" sz="3600" dirty="0" smtClean="0"/>
              <a:t>ark</a:t>
            </a:r>
            <a:endParaRPr lang="et-EE" sz="3600" dirty="0"/>
          </a:p>
          <a:p>
            <a:pPr marL="0" indent="0">
              <a:buNone/>
            </a:pPr>
            <a:r>
              <a:rPr lang="et-EE" sz="3600" dirty="0"/>
              <a:t>b</a:t>
            </a:r>
            <a:r>
              <a:rPr lang="et-EE" sz="3600" dirty="0" smtClean="0"/>
              <a:t>ig 		</a:t>
            </a:r>
          </a:p>
          <a:p>
            <a:pPr marL="0" indent="0">
              <a:buNone/>
            </a:pPr>
            <a:r>
              <a:rPr lang="et-EE" sz="3600" dirty="0"/>
              <a:t>s</a:t>
            </a:r>
            <a:r>
              <a:rPr lang="et-EE" sz="3600" dirty="0" smtClean="0"/>
              <a:t>mall</a:t>
            </a:r>
          </a:p>
          <a:p>
            <a:pPr marL="0" indent="0">
              <a:buNone/>
            </a:pPr>
            <a:r>
              <a:rPr lang="et-EE" sz="3600" dirty="0"/>
              <a:t>b</a:t>
            </a:r>
            <a:r>
              <a:rPr lang="et-EE" sz="3600" dirty="0" smtClean="0"/>
              <a:t>eautiful</a:t>
            </a:r>
          </a:p>
          <a:p>
            <a:pPr marL="0" indent="0">
              <a:buNone/>
            </a:pPr>
            <a:r>
              <a:rPr lang="et-EE" sz="3600" dirty="0"/>
              <a:t>f</a:t>
            </a:r>
            <a:r>
              <a:rPr lang="et-EE" sz="3600" dirty="0" smtClean="0"/>
              <a:t>riendly</a:t>
            </a:r>
          </a:p>
          <a:p>
            <a:pPr marL="0" indent="0">
              <a:buNone/>
            </a:pPr>
            <a:r>
              <a:rPr lang="et-EE" sz="3600" dirty="0"/>
              <a:t>b</a:t>
            </a:r>
            <a:r>
              <a:rPr lang="et-EE" sz="3600" dirty="0" smtClean="0"/>
              <a:t>usy </a:t>
            </a:r>
            <a:endParaRPr lang="et-EE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t-EE" sz="3600" dirty="0"/>
              <a:t>d</a:t>
            </a:r>
            <a:r>
              <a:rPr lang="et-EE" sz="3600" dirty="0" smtClean="0"/>
              <a:t>arker</a:t>
            </a:r>
          </a:p>
          <a:p>
            <a:pPr marL="0" indent="0">
              <a:buNone/>
            </a:pPr>
            <a:r>
              <a:rPr lang="et-EE" sz="3600" dirty="0"/>
              <a:t>b</a:t>
            </a:r>
            <a:r>
              <a:rPr lang="et-EE" sz="3600" dirty="0" smtClean="0"/>
              <a:t>igger</a:t>
            </a:r>
          </a:p>
          <a:p>
            <a:pPr marL="0" indent="0">
              <a:buNone/>
            </a:pPr>
            <a:r>
              <a:rPr lang="et-EE" sz="3600" dirty="0"/>
              <a:t>s</a:t>
            </a:r>
            <a:r>
              <a:rPr lang="et-EE" sz="3600" dirty="0" smtClean="0"/>
              <a:t>maller</a:t>
            </a:r>
          </a:p>
          <a:p>
            <a:pPr marL="0" indent="0">
              <a:buNone/>
            </a:pPr>
            <a:r>
              <a:rPr lang="et-EE" sz="3600" dirty="0"/>
              <a:t>m</a:t>
            </a:r>
            <a:r>
              <a:rPr lang="et-EE" sz="3600" dirty="0" smtClean="0"/>
              <a:t>ore beautiful</a:t>
            </a:r>
          </a:p>
          <a:p>
            <a:pPr marL="0" indent="0">
              <a:buNone/>
            </a:pPr>
            <a:r>
              <a:rPr lang="et-EE" sz="3600" dirty="0"/>
              <a:t>f</a:t>
            </a:r>
            <a:r>
              <a:rPr lang="et-EE" sz="3600" dirty="0" smtClean="0"/>
              <a:t>riendlier</a:t>
            </a:r>
          </a:p>
          <a:p>
            <a:pPr marL="0" indent="0">
              <a:buNone/>
            </a:pPr>
            <a:r>
              <a:rPr lang="et-EE" sz="3600" dirty="0" smtClean="0"/>
              <a:t>busier</a:t>
            </a:r>
            <a:endParaRPr lang="et-EE" sz="3600" dirty="0"/>
          </a:p>
        </p:txBody>
      </p:sp>
    </p:spTree>
    <p:extLst>
      <p:ext uri="{BB962C8B-B14F-4D97-AF65-F5344CB8AC3E}">
        <p14:creationId xmlns:p14="http://schemas.microsoft.com/office/powerpoint/2010/main" val="1982672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492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166</Words>
  <Application>Microsoft Office PowerPoint</Application>
  <PresentationFormat>On-screen Show (4:3)</PresentationFormat>
  <Paragraphs>43</Paragraphs>
  <Slides>9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ADJECTIVES</vt:lpstr>
      <vt:lpstr>Adjectives (omadussõnad)</vt:lpstr>
      <vt:lpstr>Comparison (võrdlemine)</vt:lpstr>
      <vt:lpstr> </vt:lpstr>
      <vt:lpstr>PowerPoint Presentation</vt:lpstr>
      <vt:lpstr>PowerPoint Presentation</vt:lpstr>
      <vt:lpstr>PowerPoint Presentation</vt:lpstr>
      <vt:lpstr>Moodusta keskvõrre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</dc:title>
  <dc:creator>Kasutaja</dc:creator>
  <cp:lastModifiedBy>Kasutaja</cp:lastModifiedBy>
  <cp:revision>8</cp:revision>
  <dcterms:created xsi:type="dcterms:W3CDTF">2016-01-11T16:27:35Z</dcterms:created>
  <dcterms:modified xsi:type="dcterms:W3CDTF">2016-01-11T17:26:29Z</dcterms:modified>
</cp:coreProperties>
</file>