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5" r:id="rId5"/>
    <p:sldId id="272" r:id="rId6"/>
    <p:sldId id="279" r:id="rId7"/>
    <p:sldId id="277" r:id="rId8"/>
    <p:sldId id="276" r:id="rId9"/>
    <p:sldId id="278"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FA1FE5-37E9-41F1-8D37-2580E1C9C76E}" type="datetimeFigureOut">
              <a:rPr lang="pl-PL" smtClean="0"/>
              <a:t>03.04.2016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FA1FE5-37E9-41F1-8D37-2580E1C9C76E}" type="datetimeFigureOut">
              <a:rPr lang="pl-PL" smtClean="0"/>
              <a:t>03.04.2016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03.04.2016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03.04.2016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m4a"/><Relationship Id="rId16" Type="http://schemas.openxmlformats.org/officeDocument/2006/relationships/image" Target="../media/image9.png"/><Relationship Id="rId1" Type="http://schemas.microsoft.com/office/2007/relationships/media" Target="../media/media1.m4a"/><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a:t>Co dla Pana?</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855348" y="1706786"/>
            <a:ext cx="8722901"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 lubię				my lubimy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5112848" y="269843"/>
            <a:ext cx="1712328"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lubić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817172" y="3368890"/>
            <a:ext cx="8661602"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 lubisz		            wy lubicie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105047" y="4846438"/>
            <a:ext cx="10223504"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lubi          	    one/oni lubią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786098" y="1891342"/>
            <a:ext cx="8861400"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 wolę				my wolimy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4818109" y="199816"/>
            <a:ext cx="2064989"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woleć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747923" y="3368890"/>
            <a:ext cx="8800101"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 wolisz		            wy wolicie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120756" y="4846438"/>
            <a:ext cx="10192085"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woli          	    one/oni wolą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777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424071" y="1809449"/>
            <a:ext cx="11357112"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woda								wino</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4608917" y="199816"/>
            <a:ext cx="2483373"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Napoje</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418785" y="2653109"/>
            <a:ext cx="9952383" cy="940235"/>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herbata	            			      piwo</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pole tekstowe 2"/>
          <p:cNvSpPr txBox="1"/>
          <p:nvPr/>
        </p:nvSpPr>
        <p:spPr>
          <a:xfrm>
            <a:off x="331304" y="1215479"/>
            <a:ext cx="11449879" cy="630942"/>
          </a:xfrm>
          <a:prstGeom prst="rect">
            <a:avLst/>
          </a:prstGeom>
          <a:noFill/>
        </p:spPr>
        <p:txBody>
          <a:bodyPr wrap="square" rtlCol="0">
            <a:spAutoFit/>
          </a:bodyPr>
          <a:lstStyle/>
          <a:p>
            <a:r>
              <a:rPr lang="pl-PL" sz="3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Bezalkoholowe						Alkoholowe</a:t>
            </a:r>
            <a:endParaRPr lang="pl-PL" sz="3500" dirty="0"/>
          </a:p>
        </p:txBody>
      </p:sp>
      <p:sp>
        <p:nvSpPr>
          <p:cNvPr id="8" name="Prostokąt 7"/>
          <p:cNvSpPr/>
          <p:nvPr/>
        </p:nvSpPr>
        <p:spPr>
          <a:xfrm>
            <a:off x="331304" y="3556372"/>
            <a:ext cx="9952383"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sok pomarańczowy		</a:t>
            </a:r>
          </a:p>
        </p:txBody>
      </p:sp>
      <p:sp>
        <p:nvSpPr>
          <p:cNvPr id="9" name="Prostokąt 8"/>
          <p:cNvSpPr/>
          <p:nvPr/>
        </p:nvSpPr>
        <p:spPr>
          <a:xfrm>
            <a:off x="331304" y="4479702"/>
            <a:ext cx="10760766"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lemoniada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Prostokąt 9"/>
          <p:cNvSpPr/>
          <p:nvPr/>
        </p:nvSpPr>
        <p:spPr>
          <a:xfrm>
            <a:off x="331304" y="5260900"/>
            <a:ext cx="9952383" cy="940235"/>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kawa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930" y="1804207"/>
            <a:ext cx="778471" cy="96554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296" y="2935223"/>
            <a:ext cx="584039" cy="1492751"/>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444" y="2725413"/>
            <a:ext cx="760246" cy="863816"/>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67" y="4283423"/>
            <a:ext cx="1051051" cy="977478"/>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1669" y="5376750"/>
            <a:ext cx="870732" cy="807604"/>
          </a:xfrm>
          <a:prstGeom prst="rect">
            <a:avLst/>
          </a:prstGeom>
        </p:spPr>
      </p:pic>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2874" y="1804207"/>
            <a:ext cx="576543" cy="1057877"/>
          </a:xfrm>
          <a:prstGeom prst="rect">
            <a:avLst/>
          </a:prstGeom>
        </p:spPr>
      </p:pic>
      <p:pic>
        <p:nvPicPr>
          <p:cNvPr id="17" name="Obraz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8469" y="2773025"/>
            <a:ext cx="509622" cy="1382027"/>
          </a:xfrm>
          <a:prstGeom prst="rect">
            <a:avLst/>
          </a:prstGeom>
        </p:spPr>
      </p:pic>
    </p:spTree>
    <p:extLst>
      <p:ext uri="{BB962C8B-B14F-4D97-AF65-F5344CB8AC3E}">
        <p14:creationId xmlns:p14="http://schemas.microsoft.com/office/powerpoint/2010/main" val="32914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2" presetClass="entr" presetSubtype="0" fill="hold" grpId="0" nodeType="after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658732" y="879513"/>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80742" y="2928962"/>
            <a:ext cx="3644537" cy="968688"/>
          </a:xfrm>
          <a:prstGeom prst="wedgeEllipseCallout">
            <a:avLst>
              <a:gd name="adj1" fmla="val 65548"/>
              <a:gd name="adj2" fmla="val -27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758147" y="1204425"/>
            <a:ext cx="3041468" cy="369332"/>
          </a:xfrm>
          <a:prstGeom prst="rect">
            <a:avLst/>
          </a:prstGeom>
          <a:noFill/>
        </p:spPr>
        <p:txBody>
          <a:bodyPr wrap="square" rtlCol="0">
            <a:spAutoFit/>
          </a:bodyPr>
          <a:lstStyle/>
          <a:p>
            <a:r>
              <a:rPr lang="pl-PL" dirty="0"/>
              <a:t>Lubię kawę.</a:t>
            </a:r>
          </a:p>
        </p:txBody>
      </p:sp>
      <p:sp>
        <p:nvSpPr>
          <p:cNvPr id="24" name="pole tekstowe 23"/>
          <p:cNvSpPr txBox="1"/>
          <p:nvPr/>
        </p:nvSpPr>
        <p:spPr>
          <a:xfrm>
            <a:off x="2005882" y="3084245"/>
            <a:ext cx="2658290" cy="646331"/>
          </a:xfrm>
          <a:prstGeom prst="rect">
            <a:avLst/>
          </a:prstGeom>
          <a:noFill/>
        </p:spPr>
        <p:txBody>
          <a:bodyPr wrap="square" rtlCol="0">
            <a:spAutoFit/>
          </a:bodyPr>
          <a:lstStyle/>
          <a:p>
            <a:r>
              <a:rPr lang="pl-PL" dirty="0"/>
              <a:t>Lubisz sok pomarańczowy?</a:t>
            </a:r>
          </a:p>
        </p:txBody>
      </p:sp>
      <p:sp>
        <p:nvSpPr>
          <p:cNvPr id="26" name="pole tekstowe 25"/>
          <p:cNvSpPr txBox="1"/>
          <p:nvPr/>
        </p:nvSpPr>
        <p:spPr>
          <a:xfrm>
            <a:off x="1621664" y="5321962"/>
            <a:ext cx="2625634" cy="369332"/>
          </a:xfrm>
          <a:prstGeom prst="rect">
            <a:avLst/>
          </a:prstGeom>
          <a:noFill/>
        </p:spPr>
        <p:txBody>
          <a:bodyPr wrap="square" rtlCol="0">
            <a:spAutoFit/>
          </a:bodyPr>
          <a:lstStyle/>
          <a:p>
            <a:r>
              <a:rPr lang="pl-PL" dirty="0"/>
              <a:t>Ona lubi lemoniadę.</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933" y="5098369"/>
            <a:ext cx="1051150" cy="1339044"/>
          </a:xfrm>
          <a:prstGeom prst="rect">
            <a:avLst/>
          </a:prstGeom>
        </p:spPr>
      </p:pic>
      <p:sp>
        <p:nvSpPr>
          <p:cNvPr id="35" name="Objaśnienie owalne 34"/>
          <p:cNvSpPr/>
          <p:nvPr/>
        </p:nvSpPr>
        <p:spPr>
          <a:xfrm>
            <a:off x="6100386" y="910643"/>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38" name="pole tekstowe 37"/>
          <p:cNvSpPr txBox="1"/>
          <p:nvPr/>
        </p:nvSpPr>
        <p:spPr>
          <a:xfrm>
            <a:off x="7408865" y="1268958"/>
            <a:ext cx="3041468" cy="369332"/>
          </a:xfrm>
          <a:prstGeom prst="rect">
            <a:avLst/>
          </a:prstGeom>
          <a:noFill/>
        </p:spPr>
        <p:txBody>
          <a:bodyPr wrap="square" rtlCol="0">
            <a:spAutoFit/>
          </a:bodyPr>
          <a:lstStyle/>
          <a:p>
            <a:r>
              <a:rPr lang="pl-PL" dirty="0"/>
              <a:t>Lubimy wino.</a:t>
            </a:r>
          </a:p>
        </p:txBody>
      </p:sp>
      <p:sp>
        <p:nvSpPr>
          <p:cNvPr id="44" name="Objaśnienie owalne 43"/>
          <p:cNvSpPr/>
          <p:nvPr/>
        </p:nvSpPr>
        <p:spPr>
          <a:xfrm>
            <a:off x="6021318" y="3003674"/>
            <a:ext cx="3644537" cy="968688"/>
          </a:xfrm>
          <a:prstGeom prst="wedgeEllipseCallout">
            <a:avLst>
              <a:gd name="adj1" fmla="val 65906"/>
              <a:gd name="adj2" fmla="val -31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ole tekstowe 46"/>
          <p:cNvSpPr txBox="1"/>
          <p:nvPr/>
        </p:nvSpPr>
        <p:spPr>
          <a:xfrm>
            <a:off x="7402567" y="3303352"/>
            <a:ext cx="2658290" cy="369332"/>
          </a:xfrm>
          <a:prstGeom prst="rect">
            <a:avLst/>
          </a:prstGeom>
          <a:noFill/>
        </p:spPr>
        <p:txBody>
          <a:bodyPr wrap="square" rtlCol="0">
            <a:spAutoFit/>
          </a:bodyPr>
          <a:lstStyle/>
          <a:p>
            <a:r>
              <a:rPr lang="pl-PL" dirty="0"/>
              <a:t>Lubicie herbatę?</a:t>
            </a:r>
          </a:p>
        </p:txBody>
      </p:sp>
      <p:sp>
        <p:nvSpPr>
          <p:cNvPr id="50" name="Objaśnienie owalne 49"/>
          <p:cNvSpPr/>
          <p:nvPr/>
        </p:nvSpPr>
        <p:spPr>
          <a:xfrm>
            <a:off x="6370006"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9" name="Obraz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120" y="1146075"/>
            <a:ext cx="642048" cy="5955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237" y="993846"/>
            <a:ext cx="925151" cy="1159823"/>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7812" y="5172843"/>
            <a:ext cx="1317194" cy="1190096"/>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0994" y="3081889"/>
            <a:ext cx="1870829" cy="873931"/>
          </a:xfrm>
          <a:prstGeom prst="rect">
            <a:avLst/>
          </a:prstGeom>
        </p:spPr>
      </p:pic>
      <p:pic>
        <p:nvPicPr>
          <p:cNvPr id="58" name="Obraz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81" y="5172843"/>
            <a:ext cx="690015" cy="641714"/>
          </a:xfrm>
          <a:prstGeom prst="rect">
            <a:avLst/>
          </a:prstGeom>
        </p:spPr>
      </p:pic>
      <p:pic>
        <p:nvPicPr>
          <p:cNvPr id="59" name="Obraz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1037" y="2750411"/>
            <a:ext cx="421282" cy="1076759"/>
          </a:xfrm>
          <a:prstGeom prst="rect">
            <a:avLst/>
          </a:prstGeom>
        </p:spPr>
      </p:pic>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2180" y="3001782"/>
            <a:ext cx="1161349" cy="1338731"/>
          </a:xfrm>
          <a:prstGeom prst="rect">
            <a:avLst/>
          </a:prstGeom>
        </p:spPr>
      </p:pic>
      <p:pic>
        <p:nvPicPr>
          <p:cNvPr id="13" name="Obraz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0918" y="970037"/>
            <a:ext cx="819514" cy="1354568"/>
          </a:xfrm>
          <a:prstGeom prst="rect">
            <a:avLst/>
          </a:prstGeom>
        </p:spPr>
      </p:pic>
      <p:pic>
        <p:nvPicPr>
          <p:cNvPr id="60" name="Obraz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4972" y="3111777"/>
            <a:ext cx="733941" cy="833927"/>
          </a:xfrm>
          <a:prstGeom prst="rect">
            <a:avLst/>
          </a:prstGeom>
        </p:spPr>
      </p:pic>
      <p:sp>
        <p:nvSpPr>
          <p:cNvPr id="61" name="pole tekstowe 60"/>
          <p:cNvSpPr txBox="1"/>
          <p:nvPr/>
        </p:nvSpPr>
        <p:spPr>
          <a:xfrm>
            <a:off x="7843586" y="5328941"/>
            <a:ext cx="2625634" cy="369332"/>
          </a:xfrm>
          <a:prstGeom prst="rect">
            <a:avLst/>
          </a:prstGeom>
          <a:noFill/>
        </p:spPr>
        <p:txBody>
          <a:bodyPr wrap="square" rtlCol="0">
            <a:spAutoFit/>
          </a:bodyPr>
          <a:lstStyle/>
          <a:p>
            <a:r>
              <a:rPr lang="pl-PL" dirty="0"/>
              <a:t>Oni lubią piwo.</a:t>
            </a:r>
          </a:p>
        </p:txBody>
      </p:sp>
      <p:pic>
        <p:nvPicPr>
          <p:cNvPr id="62" name="Obraz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99830" y="4956306"/>
            <a:ext cx="358393" cy="971913"/>
          </a:xfrm>
          <a:prstGeom prst="rect">
            <a:avLst/>
          </a:prstGeom>
        </p:spPr>
      </p:pic>
      <p:pic>
        <p:nvPicPr>
          <p:cNvPr id="63" name="Obraz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66354" y="941801"/>
            <a:ext cx="576543" cy="1057877"/>
          </a:xfrm>
          <a:prstGeom prst="rect">
            <a:avLst/>
          </a:prstGeom>
        </p:spPr>
      </p:pic>
    </p:spTree>
    <p:extLst>
      <p:ext uri="{BB962C8B-B14F-4D97-AF65-F5344CB8AC3E}">
        <p14:creationId xmlns:p14="http://schemas.microsoft.com/office/powerpoint/2010/main" val="39436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obie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30034" y="964158"/>
            <a:ext cx="609600" cy="609600"/>
          </a:xfrm>
          <a:prstGeom prst="rect">
            <a:avLst/>
          </a:prstGeom>
        </p:spPr>
      </p:pic>
      <p:sp>
        <p:nvSpPr>
          <p:cNvPr id="9" name="Objaśnienie owalne 8"/>
          <p:cNvSpPr/>
          <p:nvPr/>
        </p:nvSpPr>
        <p:spPr>
          <a:xfrm>
            <a:off x="700729" y="849987"/>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875816" y="2915313"/>
            <a:ext cx="3644537" cy="968688"/>
          </a:xfrm>
          <a:prstGeom prst="wedgeEllipseCallout">
            <a:avLst>
              <a:gd name="adj1" fmla="val 65548"/>
              <a:gd name="adj2" fmla="val -27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70702" y="1219864"/>
            <a:ext cx="3041468" cy="369332"/>
          </a:xfrm>
          <a:prstGeom prst="rect">
            <a:avLst/>
          </a:prstGeom>
          <a:noFill/>
        </p:spPr>
        <p:txBody>
          <a:bodyPr wrap="square" rtlCol="0">
            <a:spAutoFit/>
          </a:bodyPr>
          <a:lstStyle/>
          <a:p>
            <a:r>
              <a:rPr lang="pl-PL" dirty="0"/>
              <a:t>Wolę kawę od herbaty.</a:t>
            </a:r>
          </a:p>
        </p:txBody>
      </p:sp>
      <p:sp>
        <p:nvSpPr>
          <p:cNvPr id="24" name="pole tekstowe 23"/>
          <p:cNvSpPr txBox="1"/>
          <p:nvPr/>
        </p:nvSpPr>
        <p:spPr>
          <a:xfrm>
            <a:off x="1809745" y="3081889"/>
            <a:ext cx="2658290" cy="646331"/>
          </a:xfrm>
          <a:prstGeom prst="rect">
            <a:avLst/>
          </a:prstGeom>
          <a:noFill/>
        </p:spPr>
        <p:txBody>
          <a:bodyPr wrap="square" rtlCol="0">
            <a:spAutoFit/>
          </a:bodyPr>
          <a:lstStyle/>
          <a:p>
            <a:r>
              <a:rPr lang="pl-PL" dirty="0"/>
              <a:t>Wolisz sok pomarańczy od wody?</a:t>
            </a:r>
          </a:p>
        </p:txBody>
      </p:sp>
      <p:sp>
        <p:nvSpPr>
          <p:cNvPr id="26" name="pole tekstowe 25"/>
          <p:cNvSpPr txBox="1"/>
          <p:nvPr/>
        </p:nvSpPr>
        <p:spPr>
          <a:xfrm>
            <a:off x="1621664" y="5321962"/>
            <a:ext cx="2625634" cy="646331"/>
          </a:xfrm>
          <a:prstGeom prst="rect">
            <a:avLst/>
          </a:prstGeom>
          <a:noFill/>
        </p:spPr>
        <p:txBody>
          <a:bodyPr wrap="square" rtlCol="0">
            <a:spAutoFit/>
          </a:bodyPr>
          <a:lstStyle/>
          <a:p>
            <a:r>
              <a:rPr lang="pl-PL" dirty="0"/>
              <a:t>Ona woli lemoniadę od kawy.</a:t>
            </a: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933" y="5098369"/>
            <a:ext cx="1051150" cy="1339044"/>
          </a:xfrm>
          <a:prstGeom prst="rect">
            <a:avLst/>
          </a:prstGeom>
        </p:spPr>
      </p:pic>
      <p:sp>
        <p:nvSpPr>
          <p:cNvPr id="35" name="Objaśnienie owalne 34"/>
          <p:cNvSpPr/>
          <p:nvPr/>
        </p:nvSpPr>
        <p:spPr>
          <a:xfrm>
            <a:off x="6100386" y="910643"/>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38" name="pole tekstowe 37"/>
          <p:cNvSpPr txBox="1"/>
          <p:nvPr/>
        </p:nvSpPr>
        <p:spPr>
          <a:xfrm>
            <a:off x="7019784" y="1187302"/>
            <a:ext cx="3041468" cy="646331"/>
          </a:xfrm>
          <a:prstGeom prst="rect">
            <a:avLst/>
          </a:prstGeom>
          <a:noFill/>
        </p:spPr>
        <p:txBody>
          <a:bodyPr wrap="square" rtlCol="0">
            <a:spAutoFit/>
          </a:bodyPr>
          <a:lstStyle/>
          <a:p>
            <a:r>
              <a:rPr lang="pl-PL" dirty="0"/>
              <a:t>Wolimy czerwone wino </a:t>
            </a:r>
          </a:p>
          <a:p>
            <a:r>
              <a:rPr lang="pl-PL" dirty="0"/>
              <a:t>od piwa.</a:t>
            </a:r>
          </a:p>
        </p:txBody>
      </p:sp>
      <p:sp>
        <p:nvSpPr>
          <p:cNvPr id="44" name="Objaśnienie owalne 43"/>
          <p:cNvSpPr/>
          <p:nvPr/>
        </p:nvSpPr>
        <p:spPr>
          <a:xfrm>
            <a:off x="6021318" y="3003674"/>
            <a:ext cx="3644537" cy="968688"/>
          </a:xfrm>
          <a:prstGeom prst="wedgeEllipseCallout">
            <a:avLst>
              <a:gd name="adj1" fmla="val 65906"/>
              <a:gd name="adj2" fmla="val -31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ole tekstowe 46"/>
          <p:cNvSpPr txBox="1"/>
          <p:nvPr/>
        </p:nvSpPr>
        <p:spPr>
          <a:xfrm>
            <a:off x="7078913" y="3288790"/>
            <a:ext cx="2658290" cy="369332"/>
          </a:xfrm>
          <a:prstGeom prst="rect">
            <a:avLst/>
          </a:prstGeom>
          <a:noFill/>
        </p:spPr>
        <p:txBody>
          <a:bodyPr wrap="square" rtlCol="0">
            <a:spAutoFit/>
          </a:bodyPr>
          <a:lstStyle/>
          <a:p>
            <a:r>
              <a:rPr lang="pl-PL" dirty="0"/>
              <a:t>Wolicie herbatę od kawy?</a:t>
            </a:r>
          </a:p>
        </p:txBody>
      </p:sp>
      <p:sp>
        <p:nvSpPr>
          <p:cNvPr id="50" name="Objaśnienie owalne 49"/>
          <p:cNvSpPr/>
          <p:nvPr/>
        </p:nvSpPr>
        <p:spPr>
          <a:xfrm>
            <a:off x="6370006"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9" name="Obraz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120" y="1146075"/>
            <a:ext cx="642048" cy="595500"/>
          </a:xfrm>
          <a:prstGeom prst="rect">
            <a:avLst/>
          </a:prstGeom>
        </p:spPr>
      </p:pic>
      <p:pic>
        <p:nvPicPr>
          <p:cNvPr id="4" name="Obraz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5237" y="993846"/>
            <a:ext cx="925151" cy="1159823"/>
          </a:xfrm>
          <a:prstGeom prst="rect">
            <a:avLst/>
          </a:prstGeom>
        </p:spPr>
      </p:pic>
      <p:pic>
        <p:nvPicPr>
          <p:cNvPr id="5" name="Obraz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7812" y="5172843"/>
            <a:ext cx="1317194" cy="1190096"/>
          </a:xfrm>
          <a:prstGeom prst="rect">
            <a:avLst/>
          </a:prstGeom>
        </p:spPr>
      </p:pic>
      <p:pic>
        <p:nvPicPr>
          <p:cNvPr id="8" name="Obraz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994" y="3081889"/>
            <a:ext cx="1870829" cy="873931"/>
          </a:xfrm>
          <a:prstGeom prst="rect">
            <a:avLst/>
          </a:prstGeom>
        </p:spPr>
      </p:pic>
      <p:pic>
        <p:nvPicPr>
          <p:cNvPr id="58" name="Obraz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481" y="5172843"/>
            <a:ext cx="690015" cy="641714"/>
          </a:xfrm>
          <a:prstGeom prst="rect">
            <a:avLst/>
          </a:prstGeom>
        </p:spPr>
      </p:pic>
      <p:pic>
        <p:nvPicPr>
          <p:cNvPr id="59" name="Obraz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1037" y="2750411"/>
            <a:ext cx="421282" cy="1076759"/>
          </a:xfrm>
          <a:prstGeom prst="rect">
            <a:avLst/>
          </a:prstGeom>
        </p:spPr>
      </p:pic>
      <p:pic>
        <p:nvPicPr>
          <p:cNvPr id="12" name="Obraz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82180" y="3001782"/>
            <a:ext cx="1161349" cy="1338731"/>
          </a:xfrm>
          <a:prstGeom prst="rect">
            <a:avLst/>
          </a:prstGeom>
        </p:spPr>
      </p:pic>
      <p:pic>
        <p:nvPicPr>
          <p:cNvPr id="13" name="Obraz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0918" y="970037"/>
            <a:ext cx="819514" cy="1354568"/>
          </a:xfrm>
          <a:prstGeom prst="rect">
            <a:avLst/>
          </a:prstGeom>
        </p:spPr>
      </p:pic>
      <p:pic>
        <p:nvPicPr>
          <p:cNvPr id="60" name="Obraz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44972" y="3111777"/>
            <a:ext cx="733941" cy="833927"/>
          </a:xfrm>
          <a:prstGeom prst="rect">
            <a:avLst/>
          </a:prstGeom>
        </p:spPr>
      </p:pic>
      <p:sp>
        <p:nvSpPr>
          <p:cNvPr id="61" name="pole tekstowe 60"/>
          <p:cNvSpPr txBox="1"/>
          <p:nvPr/>
        </p:nvSpPr>
        <p:spPr>
          <a:xfrm>
            <a:off x="7638304" y="5309034"/>
            <a:ext cx="2625634" cy="369332"/>
          </a:xfrm>
          <a:prstGeom prst="rect">
            <a:avLst/>
          </a:prstGeom>
          <a:noFill/>
        </p:spPr>
        <p:txBody>
          <a:bodyPr wrap="square" rtlCol="0">
            <a:spAutoFit/>
          </a:bodyPr>
          <a:lstStyle/>
          <a:p>
            <a:r>
              <a:rPr lang="pl-PL" dirty="0"/>
              <a:t>Oni wolą piwo od wina.</a:t>
            </a:r>
          </a:p>
        </p:txBody>
      </p:sp>
      <p:pic>
        <p:nvPicPr>
          <p:cNvPr id="62" name="Obraz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99830" y="4956306"/>
            <a:ext cx="358393" cy="971913"/>
          </a:xfrm>
          <a:prstGeom prst="rect">
            <a:avLst/>
          </a:prstGeom>
        </p:spPr>
      </p:pic>
      <p:pic>
        <p:nvPicPr>
          <p:cNvPr id="63" name="Obraz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66354" y="941801"/>
            <a:ext cx="576543" cy="1057877"/>
          </a:xfrm>
          <a:prstGeom prst="rect">
            <a:avLst/>
          </a:prstGeom>
        </p:spPr>
      </p:pic>
    </p:spTree>
    <p:extLst>
      <p:ext uri="{BB962C8B-B14F-4D97-AF65-F5344CB8AC3E}">
        <p14:creationId xmlns:p14="http://schemas.microsoft.com/office/powerpoint/2010/main" val="41556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5678556" y="2761031"/>
            <a:ext cx="11357112"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gołąbki</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2866178" y="-301"/>
            <a:ext cx="6959214"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Dania kuchni polskiej</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2029822" y="2652283"/>
            <a:ext cx="5646057"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tatar wołowy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Prostokąt 7"/>
          <p:cNvSpPr/>
          <p:nvPr/>
        </p:nvSpPr>
        <p:spPr>
          <a:xfrm>
            <a:off x="6810231" y="1184706"/>
            <a:ext cx="6731598"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knedle</a:t>
            </a:r>
          </a:p>
        </p:txBody>
      </p:sp>
      <p:sp>
        <p:nvSpPr>
          <p:cNvPr id="9" name="Prostokąt 8"/>
          <p:cNvSpPr/>
          <p:nvPr/>
        </p:nvSpPr>
        <p:spPr>
          <a:xfrm>
            <a:off x="4630399" y="5212534"/>
            <a:ext cx="11357113"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śledzie w śmietanie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Prostokąt 9"/>
          <p:cNvSpPr/>
          <p:nvPr/>
        </p:nvSpPr>
        <p:spPr>
          <a:xfrm>
            <a:off x="246744" y="5757609"/>
            <a:ext cx="5907314" cy="1754326"/>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placki ziemniaczane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80" y="941919"/>
            <a:ext cx="2670246" cy="2002685"/>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076" y="3482714"/>
            <a:ext cx="3424633" cy="1926356"/>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54" y="3886824"/>
            <a:ext cx="2554924" cy="1916193"/>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3808" y="953631"/>
            <a:ext cx="2295140" cy="1721355"/>
          </a:xfrm>
          <a:prstGeom prst="rect">
            <a:avLst/>
          </a:prstGeom>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0399" y="3464791"/>
            <a:ext cx="1718455" cy="1710400"/>
          </a:xfrm>
          <a:prstGeom prst="rect">
            <a:avLst/>
          </a:prstGeom>
        </p:spPr>
      </p:pic>
    </p:spTree>
    <p:extLst>
      <p:ext uri="{BB962C8B-B14F-4D97-AF65-F5344CB8AC3E}">
        <p14:creationId xmlns:p14="http://schemas.microsoft.com/office/powerpoint/2010/main" val="3851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2" presetClass="entr" presetSubtype="0" fill="hold" grpId="0" nodeType="after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3411860" y="1582714"/>
            <a:ext cx="3734258"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pierogi</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2794197" y="3629"/>
            <a:ext cx="6959214"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Dania kuchni polskiej</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161297" y="3351754"/>
            <a:ext cx="5084759"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kotlet schabowy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Prostokąt 7"/>
          <p:cNvSpPr/>
          <p:nvPr/>
        </p:nvSpPr>
        <p:spPr>
          <a:xfrm>
            <a:off x="7112558" y="5934670"/>
            <a:ext cx="5225434"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barszcz czerwony</a:t>
            </a:r>
          </a:p>
        </p:txBody>
      </p:sp>
      <p:sp>
        <p:nvSpPr>
          <p:cNvPr id="9" name="Prostokąt 8"/>
          <p:cNvSpPr/>
          <p:nvPr/>
        </p:nvSpPr>
        <p:spPr>
          <a:xfrm>
            <a:off x="7254216" y="2288797"/>
            <a:ext cx="2229017"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żurek</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Prostokąt 9"/>
          <p:cNvSpPr/>
          <p:nvPr/>
        </p:nvSpPr>
        <p:spPr>
          <a:xfrm>
            <a:off x="3509349" y="5781639"/>
            <a:ext cx="2039697"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bigos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8" name="Obraz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2335" y="3444870"/>
            <a:ext cx="2240447" cy="1922819"/>
          </a:xfrm>
          <a:prstGeom prst="rect">
            <a:avLst/>
          </a:prstGeom>
        </p:spPr>
      </p:pic>
      <p:pic>
        <p:nvPicPr>
          <p:cNvPr id="19" name="Obraz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67" y="4592977"/>
            <a:ext cx="3251982" cy="2162568"/>
          </a:xfrm>
          <a:prstGeom prst="rect">
            <a:avLst/>
          </a:prstGeom>
        </p:spPr>
      </p:pic>
      <p:pic>
        <p:nvPicPr>
          <p:cNvPr id="20" name="Obraz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532" y="4399687"/>
            <a:ext cx="2299665" cy="1724749"/>
          </a:xfrm>
          <a:prstGeom prst="rect">
            <a:avLst/>
          </a:prstGeom>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892" y="1363811"/>
            <a:ext cx="3076343" cy="2045942"/>
          </a:xfrm>
          <a:prstGeom prst="rect">
            <a:avLst/>
          </a:prstGeom>
        </p:spPr>
      </p:pic>
      <p:pic>
        <p:nvPicPr>
          <p:cNvPr id="22" name="Obraz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54" y="1108101"/>
            <a:ext cx="2840809" cy="2010910"/>
          </a:xfrm>
          <a:prstGeom prst="rect">
            <a:avLst/>
          </a:prstGeom>
        </p:spPr>
      </p:pic>
    </p:spTree>
    <p:extLst>
      <p:ext uri="{BB962C8B-B14F-4D97-AF65-F5344CB8AC3E}">
        <p14:creationId xmlns:p14="http://schemas.microsoft.com/office/powerpoint/2010/main" val="41691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2" presetClass="entr" presetSubtype="0" fill="hold" grpId="0" nodeType="after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aśnienie owalne 6"/>
          <p:cNvSpPr/>
          <p:nvPr/>
        </p:nvSpPr>
        <p:spPr>
          <a:xfrm>
            <a:off x="0" y="314470"/>
            <a:ext cx="2659496" cy="953779"/>
          </a:xfrm>
          <a:prstGeom prst="wedgeEllipseCallout">
            <a:avLst>
              <a:gd name="adj1" fmla="val 10440"/>
              <a:gd name="adj2" fmla="val 213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Jeszcze chwileczkę. Dziękuję</a:t>
            </a:r>
          </a:p>
        </p:txBody>
      </p:sp>
      <p:sp>
        <p:nvSpPr>
          <p:cNvPr id="8" name="Objaśnienie owalne 7"/>
          <p:cNvSpPr/>
          <p:nvPr/>
        </p:nvSpPr>
        <p:spPr>
          <a:xfrm>
            <a:off x="7397097" y="583206"/>
            <a:ext cx="2497531" cy="1268249"/>
          </a:xfrm>
          <a:prstGeom prst="wedgeEllipseCallout">
            <a:avLst>
              <a:gd name="adj1" fmla="val 17611"/>
              <a:gd name="adj2" fmla="val 71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Co dla Państwa?</a:t>
            </a:r>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71" y="2031473"/>
            <a:ext cx="5517704" cy="4131381"/>
          </a:xfrm>
          <a:prstGeom prst="rect">
            <a:avLst/>
          </a:prstGeom>
        </p:spPr>
      </p:pic>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473" y="2031473"/>
            <a:ext cx="5517704" cy="4131381"/>
          </a:xfrm>
          <a:prstGeom prst="rect">
            <a:avLst/>
          </a:prstGeom>
        </p:spPr>
      </p:pic>
      <p:sp>
        <p:nvSpPr>
          <p:cNvPr id="11" name="Objaśnienie owalne 10"/>
          <p:cNvSpPr/>
          <p:nvPr/>
        </p:nvSpPr>
        <p:spPr>
          <a:xfrm>
            <a:off x="9532504" y="115116"/>
            <a:ext cx="2659496" cy="953779"/>
          </a:xfrm>
          <a:prstGeom prst="wedgeEllipseCallout">
            <a:avLst>
              <a:gd name="adj1" fmla="val 14672"/>
              <a:gd name="adj2" fmla="val 247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Ja poproszę knedle i wodę gazowaną. </a:t>
            </a:r>
          </a:p>
        </p:txBody>
      </p:sp>
      <p:sp>
        <p:nvSpPr>
          <p:cNvPr id="12" name="Objaśnienie owalne 11"/>
          <p:cNvSpPr/>
          <p:nvPr/>
        </p:nvSpPr>
        <p:spPr>
          <a:xfrm>
            <a:off x="2449347" y="791359"/>
            <a:ext cx="2497531" cy="1268249"/>
          </a:xfrm>
          <a:prstGeom prst="wedgeEllipseCallout">
            <a:avLst>
              <a:gd name="adj1" fmla="val -29140"/>
              <a:gd name="adj2" fmla="val 60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Dobry wieczór, czy mogę przyjąć zamówienie?</a:t>
            </a:r>
          </a:p>
        </p:txBody>
      </p:sp>
      <p:sp>
        <p:nvSpPr>
          <p:cNvPr id="13" name="Objaśnienie owalne 12"/>
          <p:cNvSpPr/>
          <p:nvPr/>
        </p:nvSpPr>
        <p:spPr>
          <a:xfrm>
            <a:off x="5649976" y="1660900"/>
            <a:ext cx="2659496" cy="953779"/>
          </a:xfrm>
          <a:prstGeom prst="wedgeEllipseCallout">
            <a:avLst>
              <a:gd name="adj1" fmla="val 30540"/>
              <a:gd name="adj2" fmla="val 67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A ja poproszę gołąbki i duże piwo. </a:t>
            </a:r>
          </a:p>
        </p:txBody>
      </p:sp>
    </p:spTree>
    <p:extLst>
      <p:ext uri="{BB962C8B-B14F-4D97-AF65-F5344CB8AC3E}">
        <p14:creationId xmlns:p14="http://schemas.microsoft.com/office/powerpoint/2010/main" val="26356495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173</Words>
  <Application>Microsoft Office PowerPoint</Application>
  <PresentationFormat>Panoramiczny</PresentationFormat>
  <Paragraphs>47</Paragraphs>
  <Slides>9</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88</cp:revision>
  <dcterms:created xsi:type="dcterms:W3CDTF">2016-01-24T17:57:03Z</dcterms:created>
  <dcterms:modified xsi:type="dcterms:W3CDTF">2016-04-03T21:42:45Z</dcterms:modified>
</cp:coreProperties>
</file>