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86" r:id="rId5"/>
    <p:sldId id="287" r:id="rId6"/>
    <p:sldId id="283" r:id="rId7"/>
    <p:sldId id="284"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4E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EFA1FE5-37E9-41F1-8D37-2580E1C9C76E}" type="datetimeFigureOut">
              <a:rPr lang="pl-PL" smtClean="0"/>
              <a:t>04.04.2016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131309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EFA1FE5-37E9-41F1-8D37-2580E1C9C76E}" type="datetimeFigureOut">
              <a:rPr lang="pl-PL" smtClean="0"/>
              <a:t>04.04.2016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042455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EFA1FE5-37E9-41F1-8D37-2580E1C9C76E}" type="datetimeFigureOut">
              <a:rPr lang="pl-PL" smtClean="0"/>
              <a:t>04.04.2016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317531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EFA1FE5-37E9-41F1-8D37-2580E1C9C76E}" type="datetimeFigureOut">
              <a:rPr lang="pl-PL" smtClean="0"/>
              <a:t>04.04.2016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272623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1EFA1FE5-37E9-41F1-8D37-2580E1C9C76E}" type="datetimeFigureOut">
              <a:rPr lang="pl-PL" smtClean="0"/>
              <a:t>04.04.2016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22341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EFA1FE5-37E9-41F1-8D37-2580E1C9C76E}" type="datetimeFigureOut">
              <a:rPr lang="pl-PL" smtClean="0"/>
              <a:t>04.04.2016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317068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EFA1FE5-37E9-41F1-8D37-2580E1C9C76E}" type="datetimeFigureOut">
              <a:rPr lang="pl-PL" smtClean="0"/>
              <a:t>04.04.2016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3427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EFA1FE5-37E9-41F1-8D37-2580E1C9C76E}" type="datetimeFigureOut">
              <a:rPr lang="pl-PL" smtClean="0"/>
              <a:t>04.04.2016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1219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EFA1FE5-37E9-41F1-8D37-2580E1C9C76E}" type="datetimeFigureOut">
              <a:rPr lang="pl-PL" smtClean="0"/>
              <a:t>04.04.2016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13808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1EFA1FE5-37E9-41F1-8D37-2580E1C9C76E}" type="datetimeFigureOut">
              <a:rPr lang="pl-PL" smtClean="0"/>
              <a:t>04.04.2016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389886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1EFA1FE5-37E9-41F1-8D37-2580E1C9C76E}" type="datetimeFigureOut">
              <a:rPr lang="pl-PL" smtClean="0"/>
              <a:t>04.04.2016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1695859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A1FE5-37E9-41F1-8D37-2580E1C9C76E}" type="datetimeFigureOut">
              <a:rPr lang="pl-PL" smtClean="0"/>
              <a:t>04.04.2016</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3D74F-A1AE-41A3-92DE-255448BAAA3A}" type="slidenum">
              <a:rPr lang="pl-PL" smtClean="0"/>
              <a:t>‹#›</a:t>
            </a:fld>
            <a:endParaRPr lang="pl-PL"/>
          </a:p>
        </p:txBody>
      </p:sp>
    </p:spTree>
    <p:extLst>
      <p:ext uri="{BB962C8B-B14F-4D97-AF65-F5344CB8AC3E}">
        <p14:creationId xmlns:p14="http://schemas.microsoft.com/office/powerpoint/2010/main" val="806967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1823406" y="2539704"/>
            <a:ext cx="8088922" cy="923330"/>
          </a:xfrm>
          <a:prstGeom prst="rect">
            <a:avLst/>
          </a:prstGeom>
          <a:noFill/>
        </p:spPr>
        <p:txBody>
          <a:bodyPr wrap="square" rtlCol="0">
            <a:spAutoFit/>
          </a:bodyPr>
          <a:lstStyle/>
          <a:p>
            <a:r>
              <a:rPr lang="pl-PL" sz="5400" b="1" dirty="0"/>
              <a:t>Co robisz jutro rano?</a:t>
            </a: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3172" y="185511"/>
            <a:ext cx="4278312" cy="64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942" y="0"/>
            <a:ext cx="2762193" cy="788997"/>
          </a:xfrm>
          <a:prstGeom prst="rect">
            <a:avLst/>
          </a:prstGeom>
        </p:spPr>
      </p:pic>
      <p:pic>
        <p:nvPicPr>
          <p:cNvPr id="8" name="Obraz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77" y="5341513"/>
            <a:ext cx="4595813"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rostokąt 8"/>
          <p:cNvSpPr/>
          <p:nvPr/>
        </p:nvSpPr>
        <p:spPr>
          <a:xfrm>
            <a:off x="4354286" y="6134572"/>
            <a:ext cx="6096000" cy="577081"/>
          </a:xfrm>
          <a:prstGeom prst="rect">
            <a:avLst/>
          </a:prstGeom>
        </p:spPr>
        <p:txBody>
          <a:bodyPr>
            <a:spAutoFit/>
          </a:bodyPr>
          <a:lstStyle/>
          <a:p>
            <a:pPr algn="just">
              <a:spcAft>
                <a:spcPts val="0"/>
              </a:spcAft>
            </a:pPr>
            <a:r>
              <a:rPr lang="en-US" sz="1050" dirty="0">
                <a:latin typeface="Calibri" panose="020F0502020204030204" pitchFamily="34" charset="0"/>
                <a:ea typeface="Calibri" panose="020F0502020204030204" pitchFamily="34" charset="0"/>
                <a:cs typeface="Times New Roman" panose="02020603050405020304" pitchFamily="18" charset="0"/>
              </a:rPr>
              <a:t>This project has been funded with support from the European Commission. This document reflects the views only of the authors, and the Commission cannot be held responsible for any use which may be made of the information contained therein.</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57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10"/>
          <p:cNvSpPr/>
          <p:nvPr/>
        </p:nvSpPr>
        <p:spPr>
          <a:xfrm>
            <a:off x="1821108" y="1805326"/>
            <a:ext cx="8791381" cy="923330"/>
          </a:xfrm>
          <a:prstGeom prst="rect">
            <a:avLst/>
          </a:prstGeom>
          <a:noFill/>
        </p:spPr>
        <p:txBody>
          <a:bodyPr wrap="none" lIns="91440" tIns="45720" rIns="91440" bIns="45720">
            <a:spAutoFit/>
          </a:bodyPr>
          <a:lstStyle/>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ja robię				my robimy</a:t>
            </a:r>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2" name="Prostokąt 11"/>
          <p:cNvSpPr/>
          <p:nvPr/>
        </p:nvSpPr>
        <p:spPr>
          <a:xfrm>
            <a:off x="5075049" y="269843"/>
            <a:ext cx="1787926" cy="1015663"/>
          </a:xfrm>
          <a:prstGeom prst="rect">
            <a:avLst/>
          </a:prstGeom>
          <a:noFill/>
        </p:spPr>
        <p:txBody>
          <a:bodyPr wrap="none" lIns="91440" tIns="45720" rIns="91440" bIns="45720">
            <a:spAutoFit/>
          </a:bodyPr>
          <a:lstStyle/>
          <a:p>
            <a:pPr algn="ctr"/>
            <a:r>
              <a:rPr lang="pl-PL"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robić</a:t>
            </a:r>
            <a:endParaRPr lang="pl-PL" sz="6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3" name="Prostokąt 12"/>
          <p:cNvSpPr/>
          <p:nvPr/>
        </p:nvSpPr>
        <p:spPr>
          <a:xfrm>
            <a:off x="1855348" y="3248477"/>
            <a:ext cx="8661602" cy="923330"/>
          </a:xfrm>
          <a:prstGeom prst="rect">
            <a:avLst/>
          </a:prstGeom>
          <a:noFill/>
        </p:spPr>
        <p:txBody>
          <a:bodyPr wrap="none" lIns="91440" tIns="45720" rIns="91440" bIns="45720">
            <a:spAutoFit/>
          </a:bodyPr>
          <a:lstStyle/>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ty robisz		            wy robicie</a:t>
            </a:r>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4" name="Prostokąt 13"/>
          <p:cNvSpPr/>
          <p:nvPr/>
        </p:nvSpPr>
        <p:spPr>
          <a:xfrm>
            <a:off x="1105046" y="4790168"/>
            <a:ext cx="10223504" cy="923330"/>
          </a:xfrm>
          <a:prstGeom prst="rect">
            <a:avLst/>
          </a:prstGeom>
          <a:noFill/>
        </p:spPr>
        <p:txBody>
          <a:bodyPr wrap="none" lIns="91440" tIns="45720" rIns="91440" bIns="45720">
            <a:spAutoFit/>
          </a:bodyPr>
          <a:lstStyle/>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ona/on robi          	    one/oni robią</a:t>
            </a:r>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44651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50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3500"/>
                            </p:stCondLst>
                            <p:childTnLst>
                              <p:par>
                                <p:cTn id="23" presetID="42" presetClass="entr" presetSubtype="0" fill="hold" grpId="0" nodeType="afterEffect">
                                  <p:stCondLst>
                                    <p:cond delay="75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10"/>
          <p:cNvSpPr/>
          <p:nvPr/>
        </p:nvSpPr>
        <p:spPr>
          <a:xfrm>
            <a:off x="4077986" y="1015663"/>
            <a:ext cx="3996607" cy="5909310"/>
          </a:xfrm>
          <a:prstGeom prst="rect">
            <a:avLst/>
          </a:prstGeom>
          <a:noFill/>
        </p:spPr>
        <p:txBody>
          <a:bodyPr wrap="none" lIns="91440" tIns="45720" rIns="91440" bIns="45720">
            <a:spAutoFit/>
          </a:bodyPr>
          <a:lstStyle/>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poniedziałek </a:t>
            </a: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wtorek </a:t>
            </a: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środa </a:t>
            </a: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czwartek </a:t>
            </a: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piątek </a:t>
            </a: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sobota </a:t>
            </a: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niedziela</a:t>
            </a:r>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2" name="Prostokąt 11"/>
          <p:cNvSpPr/>
          <p:nvPr/>
        </p:nvSpPr>
        <p:spPr>
          <a:xfrm>
            <a:off x="3836510" y="0"/>
            <a:ext cx="4238083" cy="1015663"/>
          </a:xfrm>
          <a:prstGeom prst="rect">
            <a:avLst/>
          </a:prstGeom>
          <a:noFill/>
        </p:spPr>
        <p:txBody>
          <a:bodyPr wrap="none" lIns="91440" tIns="45720" rIns="91440" bIns="45720">
            <a:spAutoFit/>
          </a:bodyPr>
          <a:lstStyle/>
          <a:p>
            <a:pPr algn="ctr"/>
            <a:r>
              <a:rPr lang="pl-PL"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Dni tygodnia</a:t>
            </a:r>
            <a:endParaRPr lang="pl-PL" sz="6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71476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10"/>
          <p:cNvSpPr/>
          <p:nvPr/>
        </p:nvSpPr>
        <p:spPr>
          <a:xfrm>
            <a:off x="638294" y="1015663"/>
            <a:ext cx="2747996" cy="5078313"/>
          </a:xfrm>
          <a:prstGeom prst="rect">
            <a:avLst/>
          </a:prstGeom>
          <a:noFill/>
        </p:spPr>
        <p:txBody>
          <a:bodyPr wrap="none" lIns="91440" tIns="45720" rIns="91440" bIns="45720">
            <a:spAutoFit/>
          </a:bodyPr>
          <a:lstStyle/>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Styczeń</a:t>
            </a:r>
          </a:p>
          <a:p>
            <a:pPr algn="just"/>
            <a:r>
              <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Luty</a:t>
            </a: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Marzec</a:t>
            </a:r>
          </a:p>
          <a:p>
            <a:pPr algn="just"/>
            <a:r>
              <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Kwiecień</a:t>
            </a: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Maj</a:t>
            </a:r>
          </a:p>
          <a:p>
            <a:pPr algn="just"/>
            <a:r>
              <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Czerwiec</a:t>
            </a:r>
          </a:p>
        </p:txBody>
      </p:sp>
      <p:sp>
        <p:nvSpPr>
          <p:cNvPr id="12" name="Prostokąt 11"/>
          <p:cNvSpPr/>
          <p:nvPr/>
        </p:nvSpPr>
        <p:spPr>
          <a:xfrm>
            <a:off x="4445364" y="0"/>
            <a:ext cx="3020379" cy="1015663"/>
          </a:xfrm>
          <a:prstGeom prst="rect">
            <a:avLst/>
          </a:prstGeom>
          <a:noFill/>
        </p:spPr>
        <p:txBody>
          <a:bodyPr wrap="none" lIns="91440" tIns="45720" rIns="91440" bIns="45720">
            <a:spAutoFit/>
          </a:bodyPr>
          <a:lstStyle/>
          <a:p>
            <a:pPr algn="ctr"/>
            <a:r>
              <a:rPr lang="pl-PL"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Miesiące</a:t>
            </a:r>
            <a:endParaRPr lang="pl-PL" sz="6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Prostokąt 3"/>
          <p:cNvSpPr/>
          <p:nvPr/>
        </p:nvSpPr>
        <p:spPr>
          <a:xfrm>
            <a:off x="7910014" y="1015663"/>
            <a:ext cx="3430042" cy="5078313"/>
          </a:xfrm>
          <a:prstGeom prst="rect">
            <a:avLst/>
          </a:prstGeom>
          <a:noFill/>
        </p:spPr>
        <p:txBody>
          <a:bodyPr wrap="none" lIns="91440" tIns="45720" rIns="91440" bIns="45720">
            <a:spAutoFit/>
          </a:bodyPr>
          <a:lstStyle/>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Lipiec</a:t>
            </a:r>
          </a:p>
          <a:p>
            <a:pPr algn="just"/>
            <a:r>
              <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Sierpień</a:t>
            </a: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Wrzesień</a:t>
            </a:r>
          </a:p>
          <a:p>
            <a:pPr algn="just"/>
            <a:r>
              <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Październik</a:t>
            </a: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Listopad</a:t>
            </a:r>
          </a:p>
          <a:p>
            <a:pPr algn="just"/>
            <a:r>
              <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Grudzień</a:t>
            </a:r>
          </a:p>
        </p:txBody>
      </p:sp>
    </p:spTree>
    <p:extLst>
      <p:ext uri="{BB962C8B-B14F-4D97-AF65-F5344CB8AC3E}">
        <p14:creationId xmlns:p14="http://schemas.microsoft.com/office/powerpoint/2010/main" val="198087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10"/>
          <p:cNvSpPr/>
          <p:nvPr/>
        </p:nvSpPr>
        <p:spPr>
          <a:xfrm>
            <a:off x="796569" y="2127011"/>
            <a:ext cx="2343911" cy="4247317"/>
          </a:xfrm>
          <a:prstGeom prst="rect">
            <a:avLst/>
          </a:prstGeom>
          <a:noFill/>
        </p:spPr>
        <p:txBody>
          <a:bodyPr wrap="none" lIns="91440" tIns="45720" rIns="91440" bIns="45720">
            <a:spAutoFit/>
          </a:bodyPr>
          <a:lstStyle/>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Wiosna</a:t>
            </a:r>
          </a:p>
          <a:p>
            <a:pPr algn="just"/>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just"/>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Lato</a:t>
            </a:r>
          </a:p>
          <a:p>
            <a:pPr algn="just"/>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2" name="Prostokąt 11"/>
          <p:cNvSpPr/>
          <p:nvPr/>
        </p:nvSpPr>
        <p:spPr>
          <a:xfrm>
            <a:off x="4324561" y="0"/>
            <a:ext cx="3261983" cy="1015663"/>
          </a:xfrm>
          <a:prstGeom prst="rect">
            <a:avLst/>
          </a:prstGeom>
          <a:noFill/>
        </p:spPr>
        <p:txBody>
          <a:bodyPr wrap="none" lIns="91440" tIns="45720" rIns="91440" bIns="45720">
            <a:spAutoFit/>
          </a:bodyPr>
          <a:lstStyle/>
          <a:p>
            <a:pPr algn="ctr"/>
            <a:r>
              <a:rPr lang="pl-PL"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Pory roku</a:t>
            </a:r>
            <a:endParaRPr lang="pl-PL" sz="6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Prostokąt 3"/>
          <p:cNvSpPr/>
          <p:nvPr/>
        </p:nvSpPr>
        <p:spPr>
          <a:xfrm>
            <a:off x="6925112" y="2127011"/>
            <a:ext cx="1927131" cy="4247317"/>
          </a:xfrm>
          <a:prstGeom prst="rect">
            <a:avLst/>
          </a:prstGeom>
          <a:noFill/>
        </p:spPr>
        <p:txBody>
          <a:bodyPr wrap="none" lIns="91440" tIns="45720" rIns="91440" bIns="45720">
            <a:spAutoFit/>
          </a:bodyPr>
          <a:lstStyle/>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Jesień</a:t>
            </a:r>
          </a:p>
          <a:p>
            <a:pPr algn="just"/>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just"/>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just"/>
            <a:r>
              <a:rPr lang="pl-PL"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Zima</a:t>
            </a:r>
          </a:p>
          <a:p>
            <a:pPr algn="just"/>
            <a:endParaRPr lang="pl-PL"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0480" y="1948968"/>
            <a:ext cx="2686050" cy="1704975"/>
          </a:xfrm>
          <a:prstGeom prst="rect">
            <a:avLst/>
          </a:prstGeom>
        </p:spPr>
      </p:pic>
      <p:pic>
        <p:nvPicPr>
          <p:cNvPr id="3" name="Obraz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3228" y="1948968"/>
            <a:ext cx="2619375" cy="1743075"/>
          </a:xfrm>
          <a:prstGeom prst="rect">
            <a:avLst/>
          </a:prstGeom>
        </p:spPr>
      </p:pic>
      <p:pic>
        <p:nvPicPr>
          <p:cNvPr id="5" name="Obraz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3229" y="4671793"/>
            <a:ext cx="2619375" cy="1743075"/>
          </a:xfrm>
          <a:prstGeom prst="rect">
            <a:avLst/>
          </a:prstGeom>
        </p:spPr>
      </p:pic>
      <p:pic>
        <p:nvPicPr>
          <p:cNvPr id="6" name="Obraz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0480" y="4671793"/>
            <a:ext cx="2619375" cy="1743075"/>
          </a:xfrm>
          <a:prstGeom prst="rect">
            <a:avLst/>
          </a:prstGeom>
        </p:spPr>
      </p:pic>
    </p:spTree>
    <p:extLst>
      <p:ext uri="{BB962C8B-B14F-4D97-AF65-F5344CB8AC3E}">
        <p14:creationId xmlns:p14="http://schemas.microsoft.com/office/powerpoint/2010/main" val="201161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3674" y="2479147"/>
            <a:ext cx="3981513" cy="2653305"/>
          </a:xfrm>
          <a:prstGeom prst="rect">
            <a:avLst/>
          </a:prstGeom>
        </p:spPr>
      </p:pic>
      <p:sp>
        <p:nvSpPr>
          <p:cNvPr id="6" name="Prostokąt 5"/>
          <p:cNvSpPr/>
          <p:nvPr/>
        </p:nvSpPr>
        <p:spPr>
          <a:xfrm>
            <a:off x="2856850" y="269843"/>
            <a:ext cx="6224333" cy="1015663"/>
          </a:xfrm>
          <a:prstGeom prst="rect">
            <a:avLst/>
          </a:prstGeom>
          <a:noFill/>
        </p:spPr>
        <p:txBody>
          <a:bodyPr wrap="none" lIns="91440" tIns="45720" rIns="91440" bIns="45720">
            <a:spAutoFit/>
          </a:bodyPr>
          <a:lstStyle/>
          <a:p>
            <a:pPr algn="ctr"/>
            <a:r>
              <a:rPr lang="pl-PL"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Która jest godzina?</a:t>
            </a:r>
            <a:endParaRPr lang="pl-PL" sz="6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Prostokąt 6"/>
          <p:cNvSpPr/>
          <p:nvPr/>
        </p:nvSpPr>
        <p:spPr>
          <a:xfrm>
            <a:off x="801824" y="1682140"/>
            <a:ext cx="4988673" cy="4247317"/>
          </a:xfrm>
          <a:prstGeom prst="rect">
            <a:avLst/>
          </a:prstGeom>
          <a:noFill/>
        </p:spPr>
        <p:txBody>
          <a:bodyPr wrap="none" lIns="91440" tIns="45720" rIns="91440" bIns="45720">
            <a:spAutoFit/>
          </a:bodyPr>
          <a:lstStyle/>
          <a:p>
            <a:pPr algn="ctr"/>
            <a:r>
              <a:rPr lang="pl-PL" sz="3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 pół do dwunastej. – 11:30</a:t>
            </a:r>
          </a:p>
          <a:p>
            <a:pPr algn="ctr"/>
            <a:endParaRPr lang="pl-PL" sz="3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r>
              <a:rPr lang="pl-PL" sz="3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Dziesiąta. – 10:00</a:t>
            </a:r>
          </a:p>
          <a:p>
            <a:pPr algn="ctr"/>
            <a:endParaRPr lang="pl-PL" sz="3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r>
              <a:rPr lang="pl-PL" sz="3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Kwadrans po pierwszej. – 1:15</a:t>
            </a:r>
          </a:p>
          <a:p>
            <a:pPr algn="ctr"/>
            <a:endParaRPr lang="pl-PL" sz="3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r>
              <a:rPr lang="pl-PL" sz="3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Za pięć trzecia. – 2:55</a:t>
            </a:r>
          </a:p>
          <a:p>
            <a:pPr algn="ctr"/>
            <a:endParaRPr lang="pl-PL" sz="3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r>
              <a:rPr lang="pl-PL" sz="3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Dwadzieścia po szóstej. – 6:20</a:t>
            </a:r>
            <a:endParaRPr lang="pl-PL" sz="3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0361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aśnienie owalne 1"/>
          <p:cNvSpPr/>
          <p:nvPr/>
        </p:nvSpPr>
        <p:spPr>
          <a:xfrm>
            <a:off x="2918712" y="224078"/>
            <a:ext cx="5395294" cy="6458076"/>
          </a:xfrm>
          <a:prstGeom prst="wedgeEllipseCallout">
            <a:avLst>
              <a:gd name="adj1" fmla="val -68158"/>
              <a:gd name="adj2" fmla="val -374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pl-PL" dirty="0">
                <a:solidFill>
                  <a:schemeClr val="tx1"/>
                </a:solidFill>
              </a:rPr>
              <a:t>Zazwyczaj wstaję o siódmej rano. </a:t>
            </a:r>
          </a:p>
          <a:p>
            <a:pPr marL="342900" indent="-342900" algn="ctr">
              <a:buAutoNum type="arabicPeriod"/>
            </a:pPr>
            <a:r>
              <a:rPr lang="pl-PL" dirty="0">
                <a:solidFill>
                  <a:schemeClr val="tx1"/>
                </a:solidFill>
              </a:rPr>
              <a:t>Następnie biorę prysznic, myję zęby i robię śniadanie. </a:t>
            </a:r>
          </a:p>
          <a:p>
            <a:pPr marL="342900" indent="-342900" algn="ctr">
              <a:buAutoNum type="arabicPeriod"/>
            </a:pPr>
            <a:r>
              <a:rPr lang="pl-PL" dirty="0">
                <a:solidFill>
                  <a:schemeClr val="tx1"/>
                </a:solidFill>
              </a:rPr>
              <a:t>O siódmej trzydzieści jem śniadanie i piję kawę. </a:t>
            </a:r>
          </a:p>
          <a:p>
            <a:pPr marL="342900" indent="-342900" algn="ctr">
              <a:buAutoNum type="arabicPeriod"/>
            </a:pPr>
            <a:r>
              <a:rPr lang="pl-PL" dirty="0">
                <a:solidFill>
                  <a:schemeClr val="tx1"/>
                </a:solidFill>
              </a:rPr>
              <a:t>Za dziesięć ósma wychodzę z psem.</a:t>
            </a:r>
          </a:p>
          <a:p>
            <a:pPr marL="342900" indent="-342900" algn="ctr">
              <a:buAutoNum type="arabicPeriod"/>
            </a:pPr>
            <a:r>
              <a:rPr lang="pl-PL" dirty="0">
                <a:solidFill>
                  <a:schemeClr val="tx1"/>
                </a:solidFill>
              </a:rPr>
              <a:t>Następnie o ósmej dwadzieścia wychodzę do pracy. </a:t>
            </a:r>
          </a:p>
          <a:p>
            <a:pPr marL="342900" indent="-342900" algn="ctr">
              <a:buAutoNum type="arabicPeriod"/>
            </a:pPr>
            <a:r>
              <a:rPr lang="pl-PL" dirty="0">
                <a:solidFill>
                  <a:schemeClr val="tx1"/>
                </a:solidFill>
              </a:rPr>
              <a:t>Zaczynam pracę o dziewiątej i pracuję do godziny siedemnastej.</a:t>
            </a:r>
          </a:p>
          <a:p>
            <a:pPr marL="342900" indent="-342900" algn="ctr">
              <a:buAutoNum type="arabicPeriod"/>
            </a:pPr>
            <a:r>
              <a:rPr lang="pl-PL" dirty="0">
                <a:solidFill>
                  <a:schemeClr val="tx1"/>
                </a:solidFill>
              </a:rPr>
              <a:t>Następnie wracam do domu i wyprowadzam psa na spacer.</a:t>
            </a:r>
          </a:p>
          <a:p>
            <a:pPr marL="342900" indent="-342900" algn="ctr">
              <a:buAutoNum type="arabicPeriod"/>
            </a:pPr>
            <a:r>
              <a:rPr lang="pl-PL" dirty="0">
                <a:solidFill>
                  <a:schemeClr val="tx1"/>
                </a:solidFill>
              </a:rPr>
              <a:t>Potem, około dziewiętnastej, jem kolację. </a:t>
            </a:r>
          </a:p>
          <a:p>
            <a:pPr marL="342900" indent="-342900" algn="ctr">
              <a:buAutoNum type="arabicPeriod"/>
            </a:pPr>
            <a:r>
              <a:rPr lang="pl-PL" dirty="0">
                <a:solidFill>
                  <a:schemeClr val="tx1"/>
                </a:solidFill>
              </a:rPr>
              <a:t>Po kolacji czytam książkę, oglądam film lub spotykam się ze znajomymi. </a:t>
            </a:r>
          </a:p>
          <a:p>
            <a:pPr marL="342900" indent="-342900" algn="ctr">
              <a:buAutoNum type="arabicPeriod"/>
            </a:pPr>
            <a:r>
              <a:rPr lang="pl-PL" dirty="0">
                <a:solidFill>
                  <a:schemeClr val="tx1"/>
                </a:solidFill>
              </a:rPr>
              <a:t>O północy idę spać.</a:t>
            </a:r>
          </a:p>
        </p:txBody>
      </p:sp>
      <p:pic>
        <p:nvPicPr>
          <p:cNvPr id="7" name="Obraz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816" y="0"/>
            <a:ext cx="1757362" cy="6858000"/>
          </a:xfrm>
          <a:prstGeom prst="rect">
            <a:avLst/>
          </a:prstGeom>
        </p:spPr>
      </p:pic>
      <p:sp>
        <p:nvSpPr>
          <p:cNvPr id="21" name="Objaśnienie owalne 20"/>
          <p:cNvSpPr/>
          <p:nvPr/>
        </p:nvSpPr>
        <p:spPr>
          <a:xfrm>
            <a:off x="8665028" y="52753"/>
            <a:ext cx="3526972" cy="1711987"/>
          </a:xfrm>
          <a:prstGeom prst="wedgeEllipseCallout">
            <a:avLst>
              <a:gd name="adj1" fmla="val 40336"/>
              <a:gd name="adj2" fmla="val 497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Co zwykle robisz w ciągu dnia?</a:t>
            </a:r>
          </a:p>
        </p:txBody>
      </p:sp>
    </p:spTree>
    <p:extLst>
      <p:ext uri="{BB962C8B-B14F-4D97-AF65-F5344CB8AC3E}">
        <p14:creationId xmlns:p14="http://schemas.microsoft.com/office/powerpoint/2010/main" val="191051794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2138</TotalTime>
  <Words>208</Words>
  <Application>Microsoft Office PowerPoint</Application>
  <PresentationFormat>Panoramiczny</PresentationFormat>
  <Paragraphs>57</Paragraphs>
  <Slides>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7</vt:i4>
      </vt:variant>
    </vt:vector>
  </HeadingPairs>
  <TitlesOfParts>
    <vt:vector size="12" baseType="lpstr">
      <vt:lpstr>Arial</vt:lpstr>
      <vt:lpstr>Calibri</vt:lpstr>
      <vt:lpstr>Calibri Light</vt:lpstr>
      <vt:lpstr>Times New Roman</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Agnieszka Pawlowska</dc:creator>
  <cp:lastModifiedBy>Agnieszka Pawlowska</cp:lastModifiedBy>
  <cp:revision>101</cp:revision>
  <dcterms:created xsi:type="dcterms:W3CDTF">2016-01-24T17:57:03Z</dcterms:created>
  <dcterms:modified xsi:type="dcterms:W3CDTF">2016-04-04T10:30:33Z</dcterms:modified>
</cp:coreProperties>
</file>