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Exercise.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309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Look at the picture and listen.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09817" y="1631315"/>
            <a:ext cx="7327556" cy="48850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907427" y="2236573"/>
            <a:ext cx="1396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>
                <a:solidFill>
                  <a:schemeClr val="bg1"/>
                </a:solidFill>
              </a:rPr>
              <a:t>BEN</a:t>
            </a:r>
            <a:endParaRPr lang="et-EE" sz="32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487297" y="2669059"/>
            <a:ext cx="531341" cy="418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05232" y="2219408"/>
            <a:ext cx="2187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>
                <a:solidFill>
                  <a:schemeClr val="bg1"/>
                </a:solidFill>
              </a:rPr>
              <a:t>SAM</a:t>
            </a:r>
            <a:endParaRPr lang="et-EE" sz="32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45492" y="2669059"/>
            <a:ext cx="939113" cy="271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17699" y="56573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0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3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1" y="1"/>
            <a:ext cx="10248815" cy="951470"/>
          </a:xfrm>
        </p:spPr>
        <p:txBody>
          <a:bodyPr/>
          <a:lstStyle/>
          <a:p>
            <a:r>
              <a:rPr lang="et-EE" dirty="0" smtClean="0"/>
              <a:t>EXERCISE. FILL IN THE GAPS.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31" y="778476"/>
            <a:ext cx="10775092" cy="5918885"/>
          </a:xfrm>
        </p:spPr>
        <p:txBody>
          <a:bodyPr>
            <a:noAutofit/>
          </a:bodyPr>
          <a:lstStyle/>
          <a:p>
            <a:r>
              <a:rPr lang="et-EE" sz="2400" dirty="0" smtClean="0"/>
              <a:t>1. There were two boys on the picture. Their names were ..............and ................ .</a:t>
            </a:r>
          </a:p>
          <a:p>
            <a:r>
              <a:rPr lang="et-EE" sz="2400" dirty="0" smtClean="0"/>
              <a:t>2. Ben is ................................... Sam. </a:t>
            </a:r>
          </a:p>
          <a:p>
            <a:r>
              <a:rPr lang="et-EE" sz="2400" dirty="0" smtClean="0"/>
              <a:t>3. Sam is .................................. .</a:t>
            </a:r>
          </a:p>
          <a:p>
            <a:r>
              <a:rPr lang="et-EE" sz="2400" dirty="0" smtClean="0"/>
              <a:t>4. Ben is ........................................ Sam.</a:t>
            </a:r>
          </a:p>
          <a:p>
            <a:r>
              <a:rPr lang="et-EE" sz="2400" dirty="0" smtClean="0"/>
              <a:t>5. Sam is ........................................ Ben.</a:t>
            </a:r>
          </a:p>
          <a:p>
            <a:r>
              <a:rPr lang="et-EE" sz="2400" dirty="0" smtClean="0"/>
              <a:t>6. Their dad is .................................................in their family .</a:t>
            </a:r>
          </a:p>
          <a:p>
            <a:r>
              <a:rPr lang="et-EE" sz="2400" dirty="0" smtClean="0"/>
              <a:t>7. Ben is ............................................................... .</a:t>
            </a:r>
          </a:p>
          <a:p>
            <a:r>
              <a:rPr lang="et-EE" sz="2400" dirty="0" smtClean="0"/>
              <a:t>8. Sam is ............................................... in his class.</a:t>
            </a:r>
          </a:p>
          <a:p>
            <a:r>
              <a:rPr lang="et-EE" sz="2400" dirty="0" smtClean="0"/>
              <a:t>9. Cinema is ....................................................... Place for them.</a:t>
            </a:r>
            <a:endParaRPr lang="et-EE" sz="2400" dirty="0"/>
          </a:p>
          <a:p>
            <a:pPr marL="0" indent="0">
              <a:buNone/>
            </a:pPr>
            <a:r>
              <a:rPr lang="et-EE" sz="2400" dirty="0" smtClean="0"/>
              <a:t>PIKEM KUI, VANEM KUI, KÕIGE SÕBRALIKUM, LÜHEM KUI, KÕIGE KIIREM, NOOREM, KÕIGE PIKEM, KÕIGE HUVITAVAM</a:t>
            </a:r>
          </a:p>
        </p:txBody>
      </p:sp>
    </p:spTree>
    <p:extLst>
      <p:ext uri="{BB962C8B-B14F-4D97-AF65-F5344CB8AC3E}">
        <p14:creationId xmlns:p14="http://schemas.microsoft.com/office/powerpoint/2010/main" val="34533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680519" y="444843"/>
            <a:ext cx="9136707" cy="164757"/>
          </a:xfrm>
        </p:spPr>
        <p:txBody>
          <a:bodyPr>
            <a:normAutofit fontScale="90000"/>
          </a:bodyPr>
          <a:lstStyle/>
          <a:p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832" y="609599"/>
            <a:ext cx="10026394" cy="5222789"/>
          </a:xfrm>
        </p:spPr>
        <p:txBody>
          <a:bodyPr>
            <a:normAutofit/>
          </a:bodyPr>
          <a:lstStyle/>
          <a:p>
            <a:r>
              <a:rPr lang="et-EE" sz="2400" dirty="0"/>
              <a:t>1. There were two boys on the picture. Their names were </a:t>
            </a:r>
            <a:r>
              <a:rPr lang="et-EE" sz="2400" dirty="0" smtClean="0">
                <a:solidFill>
                  <a:srgbClr val="FF0000"/>
                </a:solidFill>
              </a:rPr>
              <a:t>Ben</a:t>
            </a:r>
            <a:r>
              <a:rPr lang="et-EE" sz="2400" dirty="0" smtClean="0"/>
              <a:t> and </a:t>
            </a:r>
            <a:r>
              <a:rPr lang="et-EE" sz="2400" dirty="0" smtClean="0">
                <a:solidFill>
                  <a:srgbClr val="FF0000"/>
                </a:solidFill>
              </a:rPr>
              <a:t>Sam</a:t>
            </a:r>
            <a:r>
              <a:rPr lang="et-EE" sz="2400" dirty="0" smtClean="0"/>
              <a:t> </a:t>
            </a:r>
            <a:r>
              <a:rPr lang="et-EE" sz="2400" dirty="0"/>
              <a:t>.</a:t>
            </a:r>
          </a:p>
          <a:p>
            <a:r>
              <a:rPr lang="et-EE" sz="2400" dirty="0"/>
              <a:t>2. Ben is </a:t>
            </a:r>
            <a:r>
              <a:rPr lang="et-EE" sz="2400" dirty="0" smtClean="0">
                <a:solidFill>
                  <a:srgbClr val="FF0000"/>
                </a:solidFill>
              </a:rPr>
              <a:t>older than </a:t>
            </a:r>
            <a:r>
              <a:rPr lang="et-EE" sz="2400" dirty="0"/>
              <a:t>Sam. </a:t>
            </a:r>
          </a:p>
          <a:p>
            <a:r>
              <a:rPr lang="et-EE" sz="2400" dirty="0"/>
              <a:t>3. Sam is </a:t>
            </a:r>
            <a:r>
              <a:rPr lang="et-EE" sz="2400" dirty="0" smtClean="0">
                <a:solidFill>
                  <a:srgbClr val="FF0000"/>
                </a:solidFill>
              </a:rPr>
              <a:t>younger</a:t>
            </a:r>
            <a:r>
              <a:rPr lang="et-EE" sz="2400" dirty="0" smtClean="0"/>
              <a:t> </a:t>
            </a:r>
            <a:r>
              <a:rPr lang="et-EE" sz="2400" dirty="0"/>
              <a:t>.</a:t>
            </a:r>
          </a:p>
          <a:p>
            <a:r>
              <a:rPr lang="et-EE" sz="2400" dirty="0"/>
              <a:t>4. Ben is </a:t>
            </a:r>
            <a:r>
              <a:rPr lang="et-EE" sz="2400" dirty="0" smtClean="0">
                <a:solidFill>
                  <a:srgbClr val="FF0000"/>
                </a:solidFill>
              </a:rPr>
              <a:t>taller than </a:t>
            </a:r>
            <a:r>
              <a:rPr lang="et-EE" sz="2400" dirty="0" smtClean="0"/>
              <a:t>Sam</a:t>
            </a:r>
            <a:r>
              <a:rPr lang="et-EE" sz="2400" dirty="0"/>
              <a:t>.</a:t>
            </a:r>
          </a:p>
          <a:p>
            <a:r>
              <a:rPr lang="et-EE" sz="2400" dirty="0"/>
              <a:t>5. Sam is </a:t>
            </a:r>
            <a:r>
              <a:rPr lang="et-EE" sz="2400" dirty="0" smtClean="0">
                <a:solidFill>
                  <a:srgbClr val="FF0000"/>
                </a:solidFill>
              </a:rPr>
              <a:t>shorter than </a:t>
            </a:r>
            <a:r>
              <a:rPr lang="et-EE" sz="2400" dirty="0" smtClean="0"/>
              <a:t>Ben</a:t>
            </a:r>
            <a:r>
              <a:rPr lang="et-EE" sz="2400" dirty="0"/>
              <a:t>.</a:t>
            </a:r>
          </a:p>
          <a:p>
            <a:r>
              <a:rPr lang="et-EE" sz="2400" dirty="0"/>
              <a:t>6. Their dad is </a:t>
            </a:r>
            <a:r>
              <a:rPr lang="et-EE" sz="2400" dirty="0" smtClean="0">
                <a:solidFill>
                  <a:srgbClr val="FF0000"/>
                </a:solidFill>
              </a:rPr>
              <a:t>the tallest </a:t>
            </a:r>
            <a:r>
              <a:rPr lang="et-EE" sz="2400" dirty="0" smtClean="0"/>
              <a:t>in their family </a:t>
            </a:r>
            <a:r>
              <a:rPr lang="et-EE" sz="2400" dirty="0"/>
              <a:t>.</a:t>
            </a:r>
          </a:p>
          <a:p>
            <a:r>
              <a:rPr lang="et-EE" sz="2400" dirty="0"/>
              <a:t>7. Ben is </a:t>
            </a:r>
            <a:r>
              <a:rPr lang="et-EE" sz="2400" dirty="0" smtClean="0">
                <a:solidFill>
                  <a:srgbClr val="FF0000"/>
                </a:solidFill>
              </a:rPr>
              <a:t>the friendliest</a:t>
            </a:r>
            <a:r>
              <a:rPr lang="et-EE" sz="2400" dirty="0" smtClean="0"/>
              <a:t>.</a:t>
            </a:r>
            <a:endParaRPr lang="et-EE" sz="2400" dirty="0"/>
          </a:p>
          <a:p>
            <a:r>
              <a:rPr lang="et-EE" sz="2400" dirty="0"/>
              <a:t>8. Sam is </a:t>
            </a:r>
            <a:r>
              <a:rPr lang="et-EE" sz="2400" dirty="0" smtClean="0">
                <a:solidFill>
                  <a:srgbClr val="FF0000"/>
                </a:solidFill>
              </a:rPr>
              <a:t>the quickest </a:t>
            </a:r>
            <a:r>
              <a:rPr lang="et-EE" sz="2400" dirty="0"/>
              <a:t>in his class.</a:t>
            </a:r>
          </a:p>
          <a:p>
            <a:r>
              <a:rPr lang="et-EE" sz="2400" dirty="0"/>
              <a:t>9. Cinema is </a:t>
            </a:r>
            <a:r>
              <a:rPr lang="et-EE" sz="2400" dirty="0" smtClean="0">
                <a:solidFill>
                  <a:srgbClr val="FF0000"/>
                </a:solidFill>
              </a:rPr>
              <a:t>the most interesting </a:t>
            </a:r>
            <a:r>
              <a:rPr lang="et-EE" sz="2400" dirty="0" smtClean="0"/>
              <a:t>place </a:t>
            </a:r>
            <a:r>
              <a:rPr lang="et-EE" sz="2400" dirty="0"/>
              <a:t>for them.</a:t>
            </a:r>
          </a:p>
          <a:p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151350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25</TotalTime>
  <Words>204</Words>
  <Application>Microsoft Office PowerPoint</Application>
  <PresentationFormat>Widescreen</PresentationFormat>
  <Paragraphs>24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Celestial</vt:lpstr>
      <vt:lpstr>Exercise.</vt:lpstr>
      <vt:lpstr>Look at the picture and listen.</vt:lpstr>
      <vt:lpstr>EXERCISE. FILL IN THE GAPS.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Exercise.</dc:title>
  <dc:creator>Sirle Varkentin</dc:creator>
  <cp:lastModifiedBy>Sirle Varkentin</cp:lastModifiedBy>
  <cp:revision>3</cp:revision>
  <dcterms:created xsi:type="dcterms:W3CDTF">2016-03-29T13:42:01Z</dcterms:created>
  <dcterms:modified xsi:type="dcterms:W3CDTF">2016-04-08T08:41:29Z</dcterms:modified>
</cp:coreProperties>
</file>