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88" r:id="rId4"/>
    <p:sldId id="290" r:id="rId5"/>
    <p:sldId id="289" r:id="rId6"/>
    <p:sldId id="284" r:id="rId7"/>
  </p:sldIdLst>
  <p:sldSz cx="12192000" cy="6858000"/>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24E5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4280" autoAdjust="0"/>
  </p:normalViewPr>
  <p:slideViewPr>
    <p:cSldViewPr snapToGrid="0">
      <p:cViewPr varScale="1">
        <p:scale>
          <a:sx n="68" d="100"/>
          <a:sy n="68" d="100"/>
        </p:scale>
        <p:origin x="81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1524000" y="1122363"/>
            <a:ext cx="9144000" cy="2387600"/>
          </a:xfrm>
        </p:spPr>
        <p:txBody>
          <a:bodyPr anchor="b"/>
          <a:lstStyle>
            <a:lvl1pPr algn="ctr">
              <a:defRPr sz="6000"/>
            </a:lvl1pPr>
          </a:lstStyle>
          <a:p>
            <a:r>
              <a:rPr lang="pl-PL"/>
              <a:t>Kliknij, aby edytować styl</a:t>
            </a:r>
          </a:p>
        </p:txBody>
      </p:sp>
      <p:sp>
        <p:nvSpPr>
          <p:cNvPr id="3" name="Podtytuł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l-PL"/>
              <a:t>Kliknij, aby edytować styl wzorca podtytułu</a:t>
            </a:r>
          </a:p>
        </p:txBody>
      </p:sp>
      <p:sp>
        <p:nvSpPr>
          <p:cNvPr id="4" name="Symbol zastępczy daty 3"/>
          <p:cNvSpPr>
            <a:spLocks noGrp="1"/>
          </p:cNvSpPr>
          <p:nvPr>
            <p:ph type="dt" sz="half" idx="10"/>
          </p:nvPr>
        </p:nvSpPr>
        <p:spPr/>
        <p:txBody>
          <a:bodyPr/>
          <a:lstStyle/>
          <a:p>
            <a:fld id="{1EFA1FE5-37E9-41F1-8D37-2580E1C9C76E}" type="datetimeFigureOut">
              <a:rPr lang="pl-PL" smtClean="0"/>
              <a:t>04.04.2016</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9CB3D74F-A1AE-41A3-92DE-255448BAAA3A}" type="slidenum">
              <a:rPr lang="pl-PL" smtClean="0"/>
              <a:t>‹#›</a:t>
            </a:fld>
            <a:endParaRPr lang="pl-PL"/>
          </a:p>
        </p:txBody>
      </p:sp>
    </p:spTree>
    <p:extLst>
      <p:ext uri="{BB962C8B-B14F-4D97-AF65-F5344CB8AC3E}">
        <p14:creationId xmlns:p14="http://schemas.microsoft.com/office/powerpoint/2010/main" val="13130980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tytułu pionowego 2"/>
          <p:cNvSpPr>
            <a:spLocks noGrp="1"/>
          </p:cNvSpPr>
          <p:nvPr>
            <p:ph type="body" orient="vert" idx="1"/>
          </p:nvPr>
        </p:nvSpPr>
        <p:spPr/>
        <p:txBody>
          <a:bodyPr vert="eaVert"/>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p>
            <a:fld id="{1EFA1FE5-37E9-41F1-8D37-2580E1C9C76E}" type="datetimeFigureOut">
              <a:rPr lang="pl-PL" smtClean="0"/>
              <a:t>04.04.2016</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9CB3D74F-A1AE-41A3-92DE-255448BAAA3A}" type="slidenum">
              <a:rPr lang="pl-PL" smtClean="0"/>
              <a:t>‹#›</a:t>
            </a:fld>
            <a:endParaRPr lang="pl-PL"/>
          </a:p>
        </p:txBody>
      </p:sp>
    </p:spTree>
    <p:extLst>
      <p:ext uri="{BB962C8B-B14F-4D97-AF65-F5344CB8AC3E}">
        <p14:creationId xmlns:p14="http://schemas.microsoft.com/office/powerpoint/2010/main" val="40424552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8724900" y="365125"/>
            <a:ext cx="2628900" cy="5811838"/>
          </a:xfrm>
        </p:spPr>
        <p:txBody>
          <a:bodyPr vert="eaVert"/>
          <a:lstStyle/>
          <a:p>
            <a:r>
              <a:rPr lang="pl-PL"/>
              <a:t>Kliknij, aby edytować styl</a:t>
            </a:r>
          </a:p>
        </p:txBody>
      </p:sp>
      <p:sp>
        <p:nvSpPr>
          <p:cNvPr id="3" name="Symbol zastępczy tytułu pionowego 2"/>
          <p:cNvSpPr>
            <a:spLocks noGrp="1"/>
          </p:cNvSpPr>
          <p:nvPr>
            <p:ph type="body" orient="vert" idx="1"/>
          </p:nvPr>
        </p:nvSpPr>
        <p:spPr>
          <a:xfrm>
            <a:off x="838200" y="365125"/>
            <a:ext cx="7734300" cy="5811838"/>
          </a:xfrm>
        </p:spPr>
        <p:txBody>
          <a:bodyPr vert="eaVert"/>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p>
            <a:fld id="{1EFA1FE5-37E9-41F1-8D37-2580E1C9C76E}" type="datetimeFigureOut">
              <a:rPr lang="pl-PL" smtClean="0"/>
              <a:t>04.04.2016</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9CB3D74F-A1AE-41A3-92DE-255448BAAA3A}" type="slidenum">
              <a:rPr lang="pl-PL" smtClean="0"/>
              <a:t>‹#›</a:t>
            </a:fld>
            <a:endParaRPr lang="pl-PL"/>
          </a:p>
        </p:txBody>
      </p:sp>
    </p:spTree>
    <p:extLst>
      <p:ext uri="{BB962C8B-B14F-4D97-AF65-F5344CB8AC3E}">
        <p14:creationId xmlns:p14="http://schemas.microsoft.com/office/powerpoint/2010/main" val="31753175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zawartości 2"/>
          <p:cNvSpPr>
            <a:spLocks noGrp="1"/>
          </p:cNvSpPr>
          <p:nvPr>
            <p:ph idx="1"/>
          </p:nvPr>
        </p:nvSpPr>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p>
            <a:fld id="{1EFA1FE5-37E9-41F1-8D37-2580E1C9C76E}" type="datetimeFigureOut">
              <a:rPr lang="pl-PL" smtClean="0"/>
              <a:t>04.04.2016</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9CB3D74F-A1AE-41A3-92DE-255448BAAA3A}" type="slidenum">
              <a:rPr lang="pl-PL" smtClean="0"/>
              <a:t>‹#›</a:t>
            </a:fld>
            <a:endParaRPr lang="pl-PL"/>
          </a:p>
        </p:txBody>
      </p:sp>
    </p:spTree>
    <p:extLst>
      <p:ext uri="{BB962C8B-B14F-4D97-AF65-F5344CB8AC3E}">
        <p14:creationId xmlns:p14="http://schemas.microsoft.com/office/powerpoint/2010/main" val="27262375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831850" y="1709738"/>
            <a:ext cx="10515600" cy="2852737"/>
          </a:xfrm>
        </p:spPr>
        <p:txBody>
          <a:bodyPr anchor="b"/>
          <a:lstStyle>
            <a:lvl1pPr>
              <a:defRPr sz="6000"/>
            </a:lvl1pPr>
          </a:lstStyle>
          <a:p>
            <a:r>
              <a:rPr lang="pl-PL"/>
              <a:t>Kliknij, aby edytować styl</a:t>
            </a:r>
          </a:p>
        </p:txBody>
      </p:sp>
      <p:sp>
        <p:nvSpPr>
          <p:cNvPr id="3" name="Symbol zastępczy tekst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l-PL"/>
              <a:t>Edytuj style wzorca tekstu</a:t>
            </a:r>
          </a:p>
        </p:txBody>
      </p:sp>
      <p:sp>
        <p:nvSpPr>
          <p:cNvPr id="4" name="Symbol zastępczy daty 3"/>
          <p:cNvSpPr>
            <a:spLocks noGrp="1"/>
          </p:cNvSpPr>
          <p:nvPr>
            <p:ph type="dt" sz="half" idx="10"/>
          </p:nvPr>
        </p:nvSpPr>
        <p:spPr/>
        <p:txBody>
          <a:bodyPr/>
          <a:lstStyle/>
          <a:p>
            <a:fld id="{1EFA1FE5-37E9-41F1-8D37-2580E1C9C76E}" type="datetimeFigureOut">
              <a:rPr lang="pl-PL" smtClean="0"/>
              <a:t>04.04.2016</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9CB3D74F-A1AE-41A3-92DE-255448BAAA3A}" type="slidenum">
              <a:rPr lang="pl-PL" smtClean="0"/>
              <a:t>‹#›</a:t>
            </a:fld>
            <a:endParaRPr lang="pl-PL"/>
          </a:p>
        </p:txBody>
      </p:sp>
    </p:spTree>
    <p:extLst>
      <p:ext uri="{BB962C8B-B14F-4D97-AF65-F5344CB8AC3E}">
        <p14:creationId xmlns:p14="http://schemas.microsoft.com/office/powerpoint/2010/main" val="42234176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zawartości 2"/>
          <p:cNvSpPr>
            <a:spLocks noGrp="1"/>
          </p:cNvSpPr>
          <p:nvPr>
            <p:ph sz="half" idx="1"/>
          </p:nvPr>
        </p:nvSpPr>
        <p:spPr>
          <a:xfrm>
            <a:off x="838200" y="1825625"/>
            <a:ext cx="5181600" cy="4351338"/>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zawartości 3"/>
          <p:cNvSpPr>
            <a:spLocks noGrp="1"/>
          </p:cNvSpPr>
          <p:nvPr>
            <p:ph sz="half" idx="2"/>
          </p:nvPr>
        </p:nvSpPr>
        <p:spPr>
          <a:xfrm>
            <a:off x="6172200" y="1825625"/>
            <a:ext cx="5181600" cy="4351338"/>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daty 4"/>
          <p:cNvSpPr>
            <a:spLocks noGrp="1"/>
          </p:cNvSpPr>
          <p:nvPr>
            <p:ph type="dt" sz="half" idx="10"/>
          </p:nvPr>
        </p:nvSpPr>
        <p:spPr/>
        <p:txBody>
          <a:bodyPr/>
          <a:lstStyle/>
          <a:p>
            <a:fld id="{1EFA1FE5-37E9-41F1-8D37-2580E1C9C76E}" type="datetimeFigureOut">
              <a:rPr lang="pl-PL" smtClean="0"/>
              <a:t>04.04.2016</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9CB3D74F-A1AE-41A3-92DE-255448BAAA3A}" type="slidenum">
              <a:rPr lang="pl-PL" smtClean="0"/>
              <a:t>‹#›</a:t>
            </a:fld>
            <a:endParaRPr lang="pl-PL"/>
          </a:p>
        </p:txBody>
      </p:sp>
    </p:spTree>
    <p:extLst>
      <p:ext uri="{BB962C8B-B14F-4D97-AF65-F5344CB8AC3E}">
        <p14:creationId xmlns:p14="http://schemas.microsoft.com/office/powerpoint/2010/main" val="31706805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a:xfrm>
            <a:off x="839788" y="365125"/>
            <a:ext cx="10515600" cy="1325563"/>
          </a:xfrm>
        </p:spPr>
        <p:txBody>
          <a:bodyPr/>
          <a:lstStyle/>
          <a:p>
            <a:r>
              <a:rPr lang="pl-PL"/>
              <a:t>Kliknij, aby edytować styl</a:t>
            </a:r>
          </a:p>
        </p:txBody>
      </p:sp>
      <p:sp>
        <p:nvSpPr>
          <p:cNvPr id="3" name="Symbol zastępczy tekst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4" name="Symbol zastępczy zawartości 3"/>
          <p:cNvSpPr>
            <a:spLocks noGrp="1"/>
          </p:cNvSpPr>
          <p:nvPr>
            <p:ph sz="half" idx="2"/>
          </p:nvPr>
        </p:nvSpPr>
        <p:spPr>
          <a:xfrm>
            <a:off x="839788" y="2505075"/>
            <a:ext cx="5157787" cy="3684588"/>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tekst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6" name="Symbol zastępczy zawartości 5"/>
          <p:cNvSpPr>
            <a:spLocks noGrp="1"/>
          </p:cNvSpPr>
          <p:nvPr>
            <p:ph sz="quarter" idx="4"/>
          </p:nvPr>
        </p:nvSpPr>
        <p:spPr>
          <a:xfrm>
            <a:off x="6172200" y="2505075"/>
            <a:ext cx="5183188" cy="3684588"/>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7" name="Symbol zastępczy daty 6"/>
          <p:cNvSpPr>
            <a:spLocks noGrp="1"/>
          </p:cNvSpPr>
          <p:nvPr>
            <p:ph type="dt" sz="half" idx="10"/>
          </p:nvPr>
        </p:nvSpPr>
        <p:spPr/>
        <p:txBody>
          <a:bodyPr/>
          <a:lstStyle/>
          <a:p>
            <a:fld id="{1EFA1FE5-37E9-41F1-8D37-2580E1C9C76E}" type="datetimeFigureOut">
              <a:rPr lang="pl-PL" smtClean="0"/>
              <a:t>04.04.2016</a:t>
            </a:fld>
            <a:endParaRPr lang="pl-PL"/>
          </a:p>
        </p:txBody>
      </p:sp>
      <p:sp>
        <p:nvSpPr>
          <p:cNvPr id="8" name="Symbol zastępczy stopki 7"/>
          <p:cNvSpPr>
            <a:spLocks noGrp="1"/>
          </p:cNvSpPr>
          <p:nvPr>
            <p:ph type="ftr" sz="quarter" idx="11"/>
          </p:nvPr>
        </p:nvSpPr>
        <p:spPr/>
        <p:txBody>
          <a:bodyPr/>
          <a:lstStyle/>
          <a:p>
            <a:endParaRPr lang="pl-PL"/>
          </a:p>
        </p:txBody>
      </p:sp>
      <p:sp>
        <p:nvSpPr>
          <p:cNvPr id="9" name="Symbol zastępczy numeru slajdu 8"/>
          <p:cNvSpPr>
            <a:spLocks noGrp="1"/>
          </p:cNvSpPr>
          <p:nvPr>
            <p:ph type="sldNum" sz="quarter" idx="12"/>
          </p:nvPr>
        </p:nvSpPr>
        <p:spPr/>
        <p:txBody>
          <a:bodyPr/>
          <a:lstStyle/>
          <a:p>
            <a:fld id="{9CB3D74F-A1AE-41A3-92DE-255448BAAA3A}" type="slidenum">
              <a:rPr lang="pl-PL" smtClean="0"/>
              <a:t>‹#›</a:t>
            </a:fld>
            <a:endParaRPr lang="pl-PL"/>
          </a:p>
        </p:txBody>
      </p:sp>
    </p:spTree>
    <p:extLst>
      <p:ext uri="{BB962C8B-B14F-4D97-AF65-F5344CB8AC3E}">
        <p14:creationId xmlns:p14="http://schemas.microsoft.com/office/powerpoint/2010/main" val="4342719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daty 2"/>
          <p:cNvSpPr>
            <a:spLocks noGrp="1"/>
          </p:cNvSpPr>
          <p:nvPr>
            <p:ph type="dt" sz="half" idx="10"/>
          </p:nvPr>
        </p:nvSpPr>
        <p:spPr/>
        <p:txBody>
          <a:bodyPr/>
          <a:lstStyle/>
          <a:p>
            <a:fld id="{1EFA1FE5-37E9-41F1-8D37-2580E1C9C76E}" type="datetimeFigureOut">
              <a:rPr lang="pl-PL" smtClean="0"/>
              <a:t>04.04.2016</a:t>
            </a:fld>
            <a:endParaRPr lang="pl-PL"/>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9CB3D74F-A1AE-41A3-92DE-255448BAAA3A}" type="slidenum">
              <a:rPr lang="pl-PL" smtClean="0"/>
              <a:t>‹#›</a:t>
            </a:fld>
            <a:endParaRPr lang="pl-PL"/>
          </a:p>
        </p:txBody>
      </p:sp>
    </p:spTree>
    <p:extLst>
      <p:ext uri="{BB962C8B-B14F-4D97-AF65-F5344CB8AC3E}">
        <p14:creationId xmlns:p14="http://schemas.microsoft.com/office/powerpoint/2010/main" val="4121956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1EFA1FE5-37E9-41F1-8D37-2580E1C9C76E}" type="datetimeFigureOut">
              <a:rPr lang="pl-PL" smtClean="0"/>
              <a:t>04.04.2016</a:t>
            </a:fld>
            <a:endParaRPr lang="pl-PL"/>
          </a:p>
        </p:txBody>
      </p:sp>
      <p:sp>
        <p:nvSpPr>
          <p:cNvPr id="3" name="Symbol zastępczy stopki 2"/>
          <p:cNvSpPr>
            <a:spLocks noGrp="1"/>
          </p:cNvSpPr>
          <p:nvPr>
            <p:ph type="ftr" sz="quarter" idx="11"/>
          </p:nvPr>
        </p:nvSpPr>
        <p:spPr/>
        <p:txBody>
          <a:bodyPr/>
          <a:lstStyle/>
          <a:p>
            <a:endParaRPr lang="pl-PL"/>
          </a:p>
        </p:txBody>
      </p:sp>
      <p:sp>
        <p:nvSpPr>
          <p:cNvPr id="4" name="Symbol zastępczy numeru slajdu 3"/>
          <p:cNvSpPr>
            <a:spLocks noGrp="1"/>
          </p:cNvSpPr>
          <p:nvPr>
            <p:ph type="sldNum" sz="quarter" idx="12"/>
          </p:nvPr>
        </p:nvSpPr>
        <p:spPr/>
        <p:txBody>
          <a:bodyPr/>
          <a:lstStyle/>
          <a:p>
            <a:fld id="{9CB3D74F-A1AE-41A3-92DE-255448BAAA3A}" type="slidenum">
              <a:rPr lang="pl-PL" smtClean="0"/>
              <a:t>‹#›</a:t>
            </a:fld>
            <a:endParaRPr lang="pl-PL"/>
          </a:p>
        </p:txBody>
      </p:sp>
    </p:spTree>
    <p:extLst>
      <p:ext uri="{BB962C8B-B14F-4D97-AF65-F5344CB8AC3E}">
        <p14:creationId xmlns:p14="http://schemas.microsoft.com/office/powerpoint/2010/main" val="41380827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839788" y="457200"/>
            <a:ext cx="3932237" cy="1600200"/>
          </a:xfrm>
        </p:spPr>
        <p:txBody>
          <a:bodyPr anchor="b"/>
          <a:lstStyle>
            <a:lvl1pPr>
              <a:defRPr sz="3200"/>
            </a:lvl1pPr>
          </a:lstStyle>
          <a:p>
            <a:r>
              <a:rPr lang="pl-PL"/>
              <a:t>Kliknij, aby edytować styl</a:t>
            </a:r>
          </a:p>
        </p:txBody>
      </p:sp>
      <p:sp>
        <p:nvSpPr>
          <p:cNvPr id="3" name="Symbol zastępczy zawartości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tekst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Edytuj style wzorca tekstu</a:t>
            </a:r>
          </a:p>
        </p:txBody>
      </p:sp>
      <p:sp>
        <p:nvSpPr>
          <p:cNvPr id="5" name="Symbol zastępczy daty 4"/>
          <p:cNvSpPr>
            <a:spLocks noGrp="1"/>
          </p:cNvSpPr>
          <p:nvPr>
            <p:ph type="dt" sz="half" idx="10"/>
          </p:nvPr>
        </p:nvSpPr>
        <p:spPr/>
        <p:txBody>
          <a:bodyPr/>
          <a:lstStyle/>
          <a:p>
            <a:fld id="{1EFA1FE5-37E9-41F1-8D37-2580E1C9C76E}" type="datetimeFigureOut">
              <a:rPr lang="pl-PL" smtClean="0"/>
              <a:t>04.04.2016</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9CB3D74F-A1AE-41A3-92DE-255448BAAA3A}" type="slidenum">
              <a:rPr lang="pl-PL" smtClean="0"/>
              <a:t>‹#›</a:t>
            </a:fld>
            <a:endParaRPr lang="pl-PL"/>
          </a:p>
        </p:txBody>
      </p:sp>
    </p:spTree>
    <p:extLst>
      <p:ext uri="{BB962C8B-B14F-4D97-AF65-F5344CB8AC3E}">
        <p14:creationId xmlns:p14="http://schemas.microsoft.com/office/powerpoint/2010/main" val="38988622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839788" y="457200"/>
            <a:ext cx="3932237" cy="1600200"/>
          </a:xfrm>
        </p:spPr>
        <p:txBody>
          <a:bodyPr anchor="b"/>
          <a:lstStyle>
            <a:lvl1pPr>
              <a:defRPr sz="3200"/>
            </a:lvl1pPr>
          </a:lstStyle>
          <a:p>
            <a:r>
              <a:rPr lang="pl-PL"/>
              <a:t>Kliknij, aby edytować styl</a:t>
            </a:r>
          </a:p>
        </p:txBody>
      </p:sp>
      <p:sp>
        <p:nvSpPr>
          <p:cNvPr id="3" name="Symbol zastępczy obraz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Edytuj style wzorca tekstu</a:t>
            </a:r>
          </a:p>
        </p:txBody>
      </p:sp>
      <p:sp>
        <p:nvSpPr>
          <p:cNvPr id="5" name="Symbol zastępczy daty 4"/>
          <p:cNvSpPr>
            <a:spLocks noGrp="1"/>
          </p:cNvSpPr>
          <p:nvPr>
            <p:ph type="dt" sz="half" idx="10"/>
          </p:nvPr>
        </p:nvSpPr>
        <p:spPr/>
        <p:txBody>
          <a:bodyPr/>
          <a:lstStyle/>
          <a:p>
            <a:fld id="{1EFA1FE5-37E9-41F1-8D37-2580E1C9C76E}" type="datetimeFigureOut">
              <a:rPr lang="pl-PL" smtClean="0"/>
              <a:t>04.04.2016</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9CB3D74F-A1AE-41A3-92DE-255448BAAA3A}" type="slidenum">
              <a:rPr lang="pl-PL" smtClean="0"/>
              <a:t>‹#›</a:t>
            </a:fld>
            <a:endParaRPr lang="pl-PL"/>
          </a:p>
        </p:txBody>
      </p:sp>
    </p:spTree>
    <p:extLst>
      <p:ext uri="{BB962C8B-B14F-4D97-AF65-F5344CB8AC3E}">
        <p14:creationId xmlns:p14="http://schemas.microsoft.com/office/powerpoint/2010/main" val="16958593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l-PL"/>
              <a:t>Kliknij, aby edytować styl</a:t>
            </a:r>
          </a:p>
        </p:txBody>
      </p:sp>
      <p:sp>
        <p:nvSpPr>
          <p:cNvPr id="3" name="Symbol zastępczy tekst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EFA1FE5-37E9-41F1-8D37-2580E1C9C76E}" type="datetimeFigureOut">
              <a:rPr lang="pl-PL" smtClean="0"/>
              <a:t>04.04.2016</a:t>
            </a:fld>
            <a:endParaRPr lang="pl-PL"/>
          </a:p>
        </p:txBody>
      </p:sp>
      <p:sp>
        <p:nvSpPr>
          <p:cNvPr id="5" name="Symbol zastępczy stopki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ymbol zastępczy numeru slajd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CB3D74F-A1AE-41A3-92DE-255448BAAA3A}" type="slidenum">
              <a:rPr lang="pl-PL" smtClean="0"/>
              <a:t>‹#›</a:t>
            </a:fld>
            <a:endParaRPr lang="pl-PL"/>
          </a:p>
        </p:txBody>
      </p:sp>
    </p:spTree>
    <p:extLst>
      <p:ext uri="{BB962C8B-B14F-4D97-AF65-F5344CB8AC3E}">
        <p14:creationId xmlns:p14="http://schemas.microsoft.com/office/powerpoint/2010/main" val="80696747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7.xml"/><Relationship Id="rId4" Type="http://schemas.openxmlformats.org/officeDocument/2006/relationships/image" Target="../media/image6.png"/></Relationships>
</file>

<file path=ppt/slides/_rels/slide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7.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image" Target="../media/image9.png"/></Relationships>
</file>

<file path=ppt/slides/_rels/slide5.xml.rels><?xml version="1.0" encoding="UTF-8" standalone="yes"?>
<Relationships xmlns="http://schemas.openxmlformats.org/package/2006/relationships"><Relationship Id="rId8" Type="http://schemas.openxmlformats.org/officeDocument/2006/relationships/image" Target="../media/image17.png"/><Relationship Id="rId3" Type="http://schemas.openxmlformats.org/officeDocument/2006/relationships/image" Target="../media/image13.png"/><Relationship Id="rId7" Type="http://schemas.openxmlformats.org/officeDocument/2006/relationships/image" Target="../media/image16.png"/><Relationship Id="rId2" Type="http://schemas.openxmlformats.org/officeDocument/2006/relationships/image" Target="../media/image12.png"/><Relationship Id="rId1" Type="http://schemas.openxmlformats.org/officeDocument/2006/relationships/slideLayout" Target="../slideLayouts/slideLayout7.xml"/><Relationship Id="rId6" Type="http://schemas.openxmlformats.org/officeDocument/2006/relationships/image" Target="../media/image15.png"/><Relationship Id="rId5" Type="http://schemas.openxmlformats.org/officeDocument/2006/relationships/image" Target="../media/image8.png"/><Relationship Id="rId4" Type="http://schemas.openxmlformats.org/officeDocument/2006/relationships/image" Target="../media/image14.png"/></Relationships>
</file>

<file path=ppt/slides/_rels/slide6.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8.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ole tekstowe 3"/>
          <p:cNvSpPr txBox="1"/>
          <p:nvPr/>
        </p:nvSpPr>
        <p:spPr>
          <a:xfrm>
            <a:off x="1823406" y="2539704"/>
            <a:ext cx="8088922" cy="923330"/>
          </a:xfrm>
          <a:prstGeom prst="rect">
            <a:avLst/>
          </a:prstGeom>
          <a:noFill/>
        </p:spPr>
        <p:txBody>
          <a:bodyPr wrap="square" rtlCol="0">
            <a:spAutoFit/>
          </a:bodyPr>
          <a:lstStyle/>
          <a:p>
            <a:r>
              <a:rPr lang="pl-PL" sz="5400" b="1" dirty="0"/>
              <a:t>Ile masz lat?</a:t>
            </a:r>
          </a:p>
        </p:txBody>
      </p:sp>
      <p:pic>
        <p:nvPicPr>
          <p:cNvPr id="6"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73172" y="185511"/>
            <a:ext cx="4278312" cy="6462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Obraz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1942" y="0"/>
            <a:ext cx="2762193" cy="788997"/>
          </a:xfrm>
          <a:prstGeom prst="rect">
            <a:avLst/>
          </a:prstGeom>
        </p:spPr>
      </p:pic>
      <p:pic>
        <p:nvPicPr>
          <p:cNvPr id="8" name="Obraz 6"/>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36877" y="5341513"/>
            <a:ext cx="4595813" cy="151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Prostokąt 8"/>
          <p:cNvSpPr/>
          <p:nvPr/>
        </p:nvSpPr>
        <p:spPr>
          <a:xfrm>
            <a:off x="4354286" y="6134572"/>
            <a:ext cx="6096000" cy="577081"/>
          </a:xfrm>
          <a:prstGeom prst="rect">
            <a:avLst/>
          </a:prstGeom>
        </p:spPr>
        <p:txBody>
          <a:bodyPr>
            <a:spAutoFit/>
          </a:bodyPr>
          <a:lstStyle/>
          <a:p>
            <a:pPr algn="just">
              <a:spcAft>
                <a:spcPts val="0"/>
              </a:spcAft>
            </a:pPr>
            <a:r>
              <a:rPr lang="en-US" sz="1050" dirty="0">
                <a:latin typeface="Calibri" panose="020F0502020204030204" pitchFamily="34" charset="0"/>
                <a:ea typeface="Calibri" panose="020F0502020204030204" pitchFamily="34" charset="0"/>
                <a:cs typeface="Times New Roman" panose="02020603050405020304" pitchFamily="18" charset="0"/>
              </a:rPr>
              <a:t>This project has been funded with support from the European Commission. This document reflects the views only of the authors, and the Commission cannot be held responsible for any use which may be made of the information contained therein.</a:t>
            </a:r>
            <a:endParaRPr lang="pl-PL" sz="105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9695793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Prostokąt 10"/>
          <p:cNvSpPr/>
          <p:nvPr/>
        </p:nvSpPr>
        <p:spPr>
          <a:xfrm>
            <a:off x="1945117" y="1805326"/>
            <a:ext cx="8543364" cy="923330"/>
          </a:xfrm>
          <a:prstGeom prst="rect">
            <a:avLst/>
          </a:prstGeom>
          <a:noFill/>
        </p:spPr>
        <p:txBody>
          <a:bodyPr wrap="none" lIns="91440" tIns="45720" rIns="91440" bIns="45720">
            <a:spAutoFit/>
          </a:bodyPr>
          <a:lstStyle/>
          <a:p>
            <a:pPr algn="just"/>
            <a:r>
              <a:rPr lang="pl-PL" sz="5400" b="1" dirty="0">
                <a:ln w="13462">
                  <a:solidFill>
                    <a:schemeClr val="bg1"/>
                  </a:solidFill>
                  <a:prstDash val="solid"/>
                </a:ln>
                <a:solidFill>
                  <a:schemeClr val="tx1">
                    <a:lumMod val="85000"/>
                    <a:lumOff val="15000"/>
                  </a:schemeClr>
                </a:solidFill>
                <a:effectLst>
                  <a:outerShdw dist="38100" dir="2700000" algn="bl" rotWithShape="0">
                    <a:schemeClr val="accent5"/>
                  </a:outerShdw>
                </a:effectLst>
              </a:rPr>
              <a:t>ja mam				my mamy</a:t>
            </a:r>
            <a:endParaRPr lang="pl-PL" sz="5400" b="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endParaRPr>
          </a:p>
        </p:txBody>
      </p:sp>
      <p:sp>
        <p:nvSpPr>
          <p:cNvPr id="12" name="Prostokąt 11"/>
          <p:cNvSpPr/>
          <p:nvPr/>
        </p:nvSpPr>
        <p:spPr>
          <a:xfrm>
            <a:off x="5114451" y="269843"/>
            <a:ext cx="1709122" cy="1015663"/>
          </a:xfrm>
          <a:prstGeom prst="rect">
            <a:avLst/>
          </a:prstGeom>
          <a:noFill/>
        </p:spPr>
        <p:txBody>
          <a:bodyPr wrap="none" lIns="91440" tIns="45720" rIns="91440" bIns="45720">
            <a:spAutoFit/>
          </a:bodyPr>
          <a:lstStyle/>
          <a:p>
            <a:pPr algn="ctr"/>
            <a:r>
              <a:rPr lang="pl-PL" sz="6000" b="1" dirty="0">
                <a:ln w="13462">
                  <a:solidFill>
                    <a:schemeClr val="bg1"/>
                  </a:solidFill>
                  <a:prstDash val="solid"/>
                </a:ln>
                <a:solidFill>
                  <a:schemeClr val="tx1">
                    <a:lumMod val="85000"/>
                    <a:lumOff val="15000"/>
                  </a:schemeClr>
                </a:solidFill>
                <a:effectLst>
                  <a:outerShdw dist="38100" dir="2700000" algn="bl" rotWithShape="0">
                    <a:schemeClr val="accent5"/>
                  </a:outerShdw>
                </a:effectLst>
              </a:rPr>
              <a:t>mieć</a:t>
            </a:r>
            <a:endParaRPr lang="pl-PL" sz="6000" b="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endParaRPr>
          </a:p>
        </p:txBody>
      </p:sp>
      <p:sp>
        <p:nvSpPr>
          <p:cNvPr id="13" name="Prostokąt 12"/>
          <p:cNvSpPr/>
          <p:nvPr/>
        </p:nvSpPr>
        <p:spPr>
          <a:xfrm>
            <a:off x="1945116" y="3248477"/>
            <a:ext cx="8482066" cy="923330"/>
          </a:xfrm>
          <a:prstGeom prst="rect">
            <a:avLst/>
          </a:prstGeom>
          <a:noFill/>
        </p:spPr>
        <p:txBody>
          <a:bodyPr wrap="none" lIns="91440" tIns="45720" rIns="91440" bIns="45720">
            <a:spAutoFit/>
          </a:bodyPr>
          <a:lstStyle/>
          <a:p>
            <a:pPr algn="just"/>
            <a:r>
              <a:rPr lang="pl-PL" sz="5400" b="1" dirty="0">
                <a:ln w="13462">
                  <a:solidFill>
                    <a:schemeClr val="bg1"/>
                  </a:solidFill>
                  <a:prstDash val="solid"/>
                </a:ln>
                <a:solidFill>
                  <a:schemeClr val="tx1">
                    <a:lumMod val="85000"/>
                    <a:lumOff val="15000"/>
                  </a:schemeClr>
                </a:solidFill>
                <a:effectLst>
                  <a:outerShdw dist="38100" dir="2700000" algn="bl" rotWithShape="0">
                    <a:schemeClr val="accent5"/>
                  </a:outerShdw>
                </a:effectLst>
              </a:rPr>
              <a:t>ty masz		            wy macie</a:t>
            </a:r>
            <a:endParaRPr lang="pl-PL" sz="5400" b="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endParaRPr>
          </a:p>
        </p:txBody>
      </p:sp>
      <p:sp>
        <p:nvSpPr>
          <p:cNvPr id="14" name="Prostokąt 13"/>
          <p:cNvSpPr/>
          <p:nvPr/>
        </p:nvSpPr>
        <p:spPr>
          <a:xfrm>
            <a:off x="1106649" y="4790168"/>
            <a:ext cx="10220298" cy="923330"/>
          </a:xfrm>
          <a:prstGeom prst="rect">
            <a:avLst/>
          </a:prstGeom>
          <a:noFill/>
        </p:spPr>
        <p:txBody>
          <a:bodyPr wrap="none" lIns="91440" tIns="45720" rIns="91440" bIns="45720">
            <a:spAutoFit/>
          </a:bodyPr>
          <a:lstStyle/>
          <a:p>
            <a:pPr algn="just"/>
            <a:r>
              <a:rPr lang="pl-PL" sz="5400" b="1" dirty="0">
                <a:ln w="13462">
                  <a:solidFill>
                    <a:schemeClr val="bg1"/>
                  </a:solidFill>
                  <a:prstDash val="solid"/>
                </a:ln>
                <a:solidFill>
                  <a:schemeClr val="tx1">
                    <a:lumMod val="85000"/>
                    <a:lumOff val="15000"/>
                  </a:schemeClr>
                </a:solidFill>
                <a:effectLst>
                  <a:outerShdw dist="38100" dir="2700000" algn="bl" rotWithShape="0">
                    <a:schemeClr val="accent5"/>
                  </a:outerShdw>
                </a:effectLst>
              </a:rPr>
              <a:t>ona/on ma          	    one/oni mają</a:t>
            </a:r>
            <a:endParaRPr lang="pl-PL" sz="5400" b="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endParaRPr>
          </a:p>
        </p:txBody>
      </p:sp>
    </p:spTree>
    <p:extLst>
      <p:ext uri="{BB962C8B-B14F-4D97-AF65-F5344CB8AC3E}">
        <p14:creationId xmlns:p14="http://schemas.microsoft.com/office/powerpoint/2010/main" val="24465151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1000"/>
                                        <p:tgtEl>
                                          <p:spTgt spid="12"/>
                                        </p:tgtEl>
                                      </p:cBhvr>
                                    </p:animEffect>
                                    <p:anim calcmode="lin" valueType="num">
                                      <p:cBhvr>
                                        <p:cTn id="8" dur="1000" fill="hold"/>
                                        <p:tgtEl>
                                          <p:spTgt spid="12"/>
                                        </p:tgtEl>
                                        <p:attrNameLst>
                                          <p:attrName>ppt_x</p:attrName>
                                        </p:attrNameLst>
                                      </p:cBhvr>
                                      <p:tavLst>
                                        <p:tav tm="0">
                                          <p:val>
                                            <p:strVal val="#ppt_x"/>
                                          </p:val>
                                        </p:tav>
                                        <p:tav tm="100000">
                                          <p:val>
                                            <p:strVal val="#ppt_x"/>
                                          </p:val>
                                        </p:tav>
                                      </p:tavLst>
                                    </p:anim>
                                    <p:anim calcmode="lin" valueType="num">
                                      <p:cBhvr>
                                        <p:cTn id="9" dur="1000" fill="hold"/>
                                        <p:tgtEl>
                                          <p:spTgt spid="12"/>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grpId="0" nodeType="afterEffect">
                                  <p:stCondLst>
                                    <p:cond delay="0"/>
                                  </p:stCondLst>
                                  <p:childTnLst>
                                    <p:set>
                                      <p:cBhvr>
                                        <p:cTn id="12" dur="1" fill="hold">
                                          <p:stCondLst>
                                            <p:cond delay="0"/>
                                          </p:stCondLst>
                                        </p:cTn>
                                        <p:tgtEl>
                                          <p:spTgt spid="11"/>
                                        </p:tgtEl>
                                        <p:attrNameLst>
                                          <p:attrName>style.visibility</p:attrName>
                                        </p:attrNameLst>
                                      </p:cBhvr>
                                      <p:to>
                                        <p:strVal val="visible"/>
                                      </p:to>
                                    </p:set>
                                    <p:animEffect transition="in" filter="fade">
                                      <p:cBhvr>
                                        <p:cTn id="13" dur="1000"/>
                                        <p:tgtEl>
                                          <p:spTgt spid="11"/>
                                        </p:tgtEl>
                                      </p:cBhvr>
                                    </p:animEffect>
                                    <p:anim calcmode="lin" valueType="num">
                                      <p:cBhvr>
                                        <p:cTn id="14" dur="1000" fill="hold"/>
                                        <p:tgtEl>
                                          <p:spTgt spid="11"/>
                                        </p:tgtEl>
                                        <p:attrNameLst>
                                          <p:attrName>ppt_x</p:attrName>
                                        </p:attrNameLst>
                                      </p:cBhvr>
                                      <p:tavLst>
                                        <p:tav tm="0">
                                          <p:val>
                                            <p:strVal val="#ppt_x"/>
                                          </p:val>
                                        </p:tav>
                                        <p:tav tm="100000">
                                          <p:val>
                                            <p:strVal val="#ppt_x"/>
                                          </p:val>
                                        </p:tav>
                                      </p:tavLst>
                                    </p:anim>
                                    <p:anim calcmode="lin" valueType="num">
                                      <p:cBhvr>
                                        <p:cTn id="15" dur="1000" fill="hold"/>
                                        <p:tgtEl>
                                          <p:spTgt spid="11"/>
                                        </p:tgtEl>
                                        <p:attrNameLst>
                                          <p:attrName>ppt_y</p:attrName>
                                        </p:attrNameLst>
                                      </p:cBhvr>
                                      <p:tavLst>
                                        <p:tav tm="0">
                                          <p:val>
                                            <p:strVal val="#ppt_y+.1"/>
                                          </p:val>
                                        </p:tav>
                                        <p:tav tm="100000">
                                          <p:val>
                                            <p:strVal val="#ppt_y"/>
                                          </p:val>
                                        </p:tav>
                                      </p:tavLst>
                                    </p:anim>
                                  </p:childTnLst>
                                </p:cTn>
                              </p:par>
                            </p:childTnLst>
                          </p:cTn>
                        </p:par>
                        <p:par>
                          <p:cTn id="16" fill="hold">
                            <p:stCondLst>
                              <p:cond delay="2000"/>
                            </p:stCondLst>
                            <p:childTnLst>
                              <p:par>
                                <p:cTn id="17" presetID="42" presetClass="entr" presetSubtype="0" fill="hold" grpId="0" nodeType="afterEffect">
                                  <p:stCondLst>
                                    <p:cond delay="500"/>
                                  </p:stCondLst>
                                  <p:childTnLst>
                                    <p:set>
                                      <p:cBhvr>
                                        <p:cTn id="18" dur="1" fill="hold">
                                          <p:stCondLst>
                                            <p:cond delay="0"/>
                                          </p:stCondLst>
                                        </p:cTn>
                                        <p:tgtEl>
                                          <p:spTgt spid="13"/>
                                        </p:tgtEl>
                                        <p:attrNameLst>
                                          <p:attrName>style.visibility</p:attrName>
                                        </p:attrNameLst>
                                      </p:cBhvr>
                                      <p:to>
                                        <p:strVal val="visible"/>
                                      </p:to>
                                    </p:set>
                                    <p:animEffect transition="in" filter="fade">
                                      <p:cBhvr>
                                        <p:cTn id="19" dur="1000"/>
                                        <p:tgtEl>
                                          <p:spTgt spid="13"/>
                                        </p:tgtEl>
                                      </p:cBhvr>
                                    </p:animEffect>
                                    <p:anim calcmode="lin" valueType="num">
                                      <p:cBhvr>
                                        <p:cTn id="20" dur="1000" fill="hold"/>
                                        <p:tgtEl>
                                          <p:spTgt spid="13"/>
                                        </p:tgtEl>
                                        <p:attrNameLst>
                                          <p:attrName>ppt_x</p:attrName>
                                        </p:attrNameLst>
                                      </p:cBhvr>
                                      <p:tavLst>
                                        <p:tav tm="0">
                                          <p:val>
                                            <p:strVal val="#ppt_x"/>
                                          </p:val>
                                        </p:tav>
                                        <p:tav tm="100000">
                                          <p:val>
                                            <p:strVal val="#ppt_x"/>
                                          </p:val>
                                        </p:tav>
                                      </p:tavLst>
                                    </p:anim>
                                    <p:anim calcmode="lin" valueType="num">
                                      <p:cBhvr>
                                        <p:cTn id="21" dur="1000" fill="hold"/>
                                        <p:tgtEl>
                                          <p:spTgt spid="13"/>
                                        </p:tgtEl>
                                        <p:attrNameLst>
                                          <p:attrName>ppt_y</p:attrName>
                                        </p:attrNameLst>
                                      </p:cBhvr>
                                      <p:tavLst>
                                        <p:tav tm="0">
                                          <p:val>
                                            <p:strVal val="#ppt_y+.1"/>
                                          </p:val>
                                        </p:tav>
                                        <p:tav tm="100000">
                                          <p:val>
                                            <p:strVal val="#ppt_y"/>
                                          </p:val>
                                        </p:tav>
                                      </p:tavLst>
                                    </p:anim>
                                  </p:childTnLst>
                                </p:cTn>
                              </p:par>
                            </p:childTnLst>
                          </p:cTn>
                        </p:par>
                        <p:par>
                          <p:cTn id="22" fill="hold">
                            <p:stCondLst>
                              <p:cond delay="3500"/>
                            </p:stCondLst>
                            <p:childTnLst>
                              <p:par>
                                <p:cTn id="23" presetID="42" presetClass="entr" presetSubtype="0" fill="hold" grpId="0" nodeType="afterEffect">
                                  <p:stCondLst>
                                    <p:cond delay="750"/>
                                  </p:stCondLst>
                                  <p:childTnLst>
                                    <p:set>
                                      <p:cBhvr>
                                        <p:cTn id="24" dur="1" fill="hold">
                                          <p:stCondLst>
                                            <p:cond delay="0"/>
                                          </p:stCondLst>
                                        </p:cTn>
                                        <p:tgtEl>
                                          <p:spTgt spid="14"/>
                                        </p:tgtEl>
                                        <p:attrNameLst>
                                          <p:attrName>style.visibility</p:attrName>
                                        </p:attrNameLst>
                                      </p:cBhvr>
                                      <p:to>
                                        <p:strVal val="visible"/>
                                      </p:to>
                                    </p:set>
                                    <p:animEffect transition="in" filter="fade">
                                      <p:cBhvr>
                                        <p:cTn id="25" dur="1000"/>
                                        <p:tgtEl>
                                          <p:spTgt spid="14"/>
                                        </p:tgtEl>
                                      </p:cBhvr>
                                    </p:animEffect>
                                    <p:anim calcmode="lin" valueType="num">
                                      <p:cBhvr>
                                        <p:cTn id="26" dur="1000" fill="hold"/>
                                        <p:tgtEl>
                                          <p:spTgt spid="14"/>
                                        </p:tgtEl>
                                        <p:attrNameLst>
                                          <p:attrName>ppt_x</p:attrName>
                                        </p:attrNameLst>
                                      </p:cBhvr>
                                      <p:tavLst>
                                        <p:tav tm="0">
                                          <p:val>
                                            <p:strVal val="#ppt_x"/>
                                          </p:val>
                                        </p:tav>
                                        <p:tav tm="100000">
                                          <p:val>
                                            <p:strVal val="#ppt_x"/>
                                          </p:val>
                                        </p:tav>
                                      </p:tavLst>
                                    </p:anim>
                                    <p:anim calcmode="lin" valueType="num">
                                      <p:cBhvr>
                                        <p:cTn id="27"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p:bldP spid="13" grpId="0"/>
      <p:bldP spid="1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aśnienie owalne 1"/>
          <p:cNvSpPr/>
          <p:nvPr/>
        </p:nvSpPr>
        <p:spPr>
          <a:xfrm>
            <a:off x="4681676" y="2337498"/>
            <a:ext cx="3526972" cy="1711987"/>
          </a:xfrm>
          <a:prstGeom prst="wedgeEllipseCallout">
            <a:avLst>
              <a:gd name="adj1" fmla="val 13612"/>
              <a:gd name="adj2" fmla="val 80993"/>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3" name="Objaśnienie owalne 2"/>
          <p:cNvSpPr/>
          <p:nvPr/>
        </p:nvSpPr>
        <p:spPr>
          <a:xfrm>
            <a:off x="738051" y="1919678"/>
            <a:ext cx="3644537" cy="1595736"/>
          </a:xfrm>
          <a:prstGeom prst="wedgeEllipseCallout">
            <a:avLst>
              <a:gd name="adj1" fmla="val 6766"/>
              <a:gd name="adj2" fmla="val 76024"/>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4" name="pole tekstowe 3"/>
          <p:cNvSpPr txBox="1"/>
          <p:nvPr/>
        </p:nvSpPr>
        <p:spPr>
          <a:xfrm>
            <a:off x="1388160" y="2477337"/>
            <a:ext cx="3135086" cy="369332"/>
          </a:xfrm>
          <a:prstGeom prst="rect">
            <a:avLst/>
          </a:prstGeom>
          <a:noFill/>
        </p:spPr>
        <p:txBody>
          <a:bodyPr wrap="square" rtlCol="0">
            <a:spAutoFit/>
          </a:bodyPr>
          <a:lstStyle/>
          <a:p>
            <a:r>
              <a:rPr lang="pl-PL" dirty="0"/>
              <a:t>Piotrku, ile lat ma Anna?</a:t>
            </a:r>
          </a:p>
        </p:txBody>
      </p:sp>
      <p:sp>
        <p:nvSpPr>
          <p:cNvPr id="5" name="pole tekstowe 4"/>
          <p:cNvSpPr txBox="1"/>
          <p:nvPr/>
        </p:nvSpPr>
        <p:spPr>
          <a:xfrm>
            <a:off x="4942933" y="3008826"/>
            <a:ext cx="3265715" cy="369332"/>
          </a:xfrm>
          <a:prstGeom prst="rect">
            <a:avLst/>
          </a:prstGeom>
          <a:noFill/>
        </p:spPr>
        <p:txBody>
          <a:bodyPr wrap="square" rtlCol="0">
            <a:spAutoFit/>
          </a:bodyPr>
          <a:lstStyle/>
          <a:p>
            <a:r>
              <a:rPr lang="pl-PL" dirty="0"/>
              <a:t>Anna ma dwadzieścia pięć lat.</a:t>
            </a:r>
          </a:p>
        </p:txBody>
      </p:sp>
      <p:sp>
        <p:nvSpPr>
          <p:cNvPr id="8" name="Strzałka w prawo 7"/>
          <p:cNvSpPr/>
          <p:nvPr/>
        </p:nvSpPr>
        <p:spPr>
          <a:xfrm rot="21108007">
            <a:off x="3853543" y="1188720"/>
            <a:ext cx="4898571" cy="587829"/>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pic>
        <p:nvPicPr>
          <p:cNvPr id="6" name="Obraz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446929" y="431356"/>
            <a:ext cx="1906143" cy="1906143"/>
          </a:xfrm>
          <a:prstGeom prst="rect">
            <a:avLst/>
          </a:prstGeom>
        </p:spPr>
      </p:pic>
      <p:pic>
        <p:nvPicPr>
          <p:cNvPr id="11" name="Obraz 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487595" y="4387095"/>
            <a:ext cx="1647219" cy="1647219"/>
          </a:xfrm>
          <a:prstGeom prst="rect">
            <a:avLst/>
          </a:prstGeom>
        </p:spPr>
      </p:pic>
      <p:pic>
        <p:nvPicPr>
          <p:cNvPr id="12" name="Obraz 1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302832" y="4049486"/>
            <a:ext cx="1461589" cy="1461589"/>
          </a:xfrm>
          <a:prstGeom prst="rect">
            <a:avLst/>
          </a:prstGeom>
        </p:spPr>
      </p:pic>
    </p:spTree>
    <p:extLst>
      <p:ext uri="{BB962C8B-B14F-4D97-AF65-F5344CB8AC3E}">
        <p14:creationId xmlns:p14="http://schemas.microsoft.com/office/powerpoint/2010/main" val="36892986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Prostokąt 12"/>
          <p:cNvSpPr/>
          <p:nvPr/>
        </p:nvSpPr>
        <p:spPr>
          <a:xfrm>
            <a:off x="4392715" y="269843"/>
            <a:ext cx="3152594" cy="1015663"/>
          </a:xfrm>
          <a:prstGeom prst="rect">
            <a:avLst/>
          </a:prstGeom>
          <a:noFill/>
        </p:spPr>
        <p:txBody>
          <a:bodyPr wrap="none" lIns="91440" tIns="45720" rIns="91440" bIns="45720">
            <a:spAutoFit/>
          </a:bodyPr>
          <a:lstStyle/>
          <a:p>
            <a:pPr algn="ctr"/>
            <a:r>
              <a:rPr lang="pl-PL" sz="6000" b="1" dirty="0">
                <a:ln w="13462">
                  <a:solidFill>
                    <a:schemeClr val="bg1"/>
                  </a:solidFill>
                  <a:prstDash val="solid"/>
                </a:ln>
                <a:solidFill>
                  <a:schemeClr val="tx1">
                    <a:lumMod val="85000"/>
                    <a:lumOff val="15000"/>
                  </a:schemeClr>
                </a:solidFill>
                <a:effectLst>
                  <a:outerShdw dist="38100" dir="2700000" algn="bl" rotWithShape="0">
                    <a:schemeClr val="accent5"/>
                  </a:outerShdw>
                </a:effectLst>
              </a:rPr>
              <a:t>RODZINA</a:t>
            </a:r>
            <a:endParaRPr lang="pl-PL" sz="6000" b="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endParaRPr>
          </a:p>
        </p:txBody>
      </p:sp>
      <p:pic>
        <p:nvPicPr>
          <p:cNvPr id="9" name="Obraz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607325" y="2588540"/>
            <a:ext cx="4723374" cy="3720820"/>
          </a:xfrm>
          <a:prstGeom prst="rect">
            <a:avLst/>
          </a:prstGeom>
        </p:spPr>
      </p:pic>
      <p:sp>
        <p:nvSpPr>
          <p:cNvPr id="14" name="Objaśnienie owalne 13"/>
          <p:cNvSpPr/>
          <p:nvPr/>
        </p:nvSpPr>
        <p:spPr>
          <a:xfrm>
            <a:off x="3826412" y="1382479"/>
            <a:ext cx="1128319" cy="1109087"/>
          </a:xfrm>
          <a:prstGeom prst="wedgeEllipseCallout">
            <a:avLst>
              <a:gd name="adj1" fmla="val 55767"/>
              <a:gd name="adj2" fmla="val 64713"/>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dirty="0">
                <a:solidFill>
                  <a:schemeClr val="tx1"/>
                </a:solidFill>
              </a:rPr>
              <a:t>Mama</a:t>
            </a:r>
          </a:p>
        </p:txBody>
      </p:sp>
      <p:sp>
        <p:nvSpPr>
          <p:cNvPr id="15" name="Objaśnienie owalne 14"/>
          <p:cNvSpPr/>
          <p:nvPr/>
        </p:nvSpPr>
        <p:spPr>
          <a:xfrm>
            <a:off x="5737274" y="1285506"/>
            <a:ext cx="1128319" cy="1109087"/>
          </a:xfrm>
          <a:prstGeom prst="wedgeEllipseCallout">
            <a:avLst>
              <a:gd name="adj1" fmla="val 4649"/>
              <a:gd name="adj2" fmla="val 64713"/>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dirty="0">
                <a:solidFill>
                  <a:schemeClr val="tx1"/>
                </a:solidFill>
              </a:rPr>
              <a:t>Tata</a:t>
            </a:r>
          </a:p>
        </p:txBody>
      </p:sp>
      <p:sp>
        <p:nvSpPr>
          <p:cNvPr id="16" name="Objaśnienie owalne 15"/>
          <p:cNvSpPr/>
          <p:nvPr/>
        </p:nvSpPr>
        <p:spPr>
          <a:xfrm>
            <a:off x="2479006" y="2770533"/>
            <a:ext cx="1128319" cy="1109087"/>
          </a:xfrm>
          <a:prstGeom prst="wedgeEllipseCallout">
            <a:avLst>
              <a:gd name="adj1" fmla="val 55767"/>
              <a:gd name="adj2" fmla="val 64713"/>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dirty="0">
                <a:solidFill>
                  <a:schemeClr val="tx1"/>
                </a:solidFill>
              </a:rPr>
              <a:t>Córka</a:t>
            </a:r>
          </a:p>
        </p:txBody>
      </p:sp>
      <p:sp>
        <p:nvSpPr>
          <p:cNvPr id="17" name="Objaśnienie owalne 16"/>
          <p:cNvSpPr/>
          <p:nvPr/>
        </p:nvSpPr>
        <p:spPr>
          <a:xfrm>
            <a:off x="7544482" y="2491566"/>
            <a:ext cx="1128319" cy="1109087"/>
          </a:xfrm>
          <a:prstGeom prst="wedgeEllipseCallout">
            <a:avLst>
              <a:gd name="adj1" fmla="val -36495"/>
              <a:gd name="adj2" fmla="val 93886"/>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dirty="0">
                <a:solidFill>
                  <a:schemeClr val="tx1"/>
                </a:solidFill>
              </a:rPr>
              <a:t>Syn</a:t>
            </a:r>
          </a:p>
        </p:txBody>
      </p:sp>
      <p:pic>
        <p:nvPicPr>
          <p:cNvPr id="10" name="Obraz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756353" y="711527"/>
            <a:ext cx="1012397" cy="1780039"/>
          </a:xfrm>
          <a:prstGeom prst="rect">
            <a:avLst/>
          </a:prstGeom>
        </p:spPr>
      </p:pic>
      <p:pic>
        <p:nvPicPr>
          <p:cNvPr id="18" name="Obraz 1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106185" y="777674"/>
            <a:ext cx="1475129" cy="1475129"/>
          </a:xfrm>
          <a:prstGeom prst="rect">
            <a:avLst/>
          </a:prstGeom>
        </p:spPr>
      </p:pic>
      <p:sp>
        <p:nvSpPr>
          <p:cNvPr id="19" name="Objaśnienie owalne 18"/>
          <p:cNvSpPr/>
          <p:nvPr/>
        </p:nvSpPr>
        <p:spPr>
          <a:xfrm>
            <a:off x="8672801" y="0"/>
            <a:ext cx="1128319" cy="1109087"/>
          </a:xfrm>
          <a:prstGeom prst="wedgeEllipseCallout">
            <a:avLst>
              <a:gd name="adj1" fmla="val 13376"/>
              <a:gd name="adj2" fmla="val 64713"/>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dirty="0">
                <a:solidFill>
                  <a:schemeClr val="tx1"/>
                </a:solidFill>
              </a:rPr>
              <a:t>Babcia</a:t>
            </a:r>
          </a:p>
        </p:txBody>
      </p:sp>
      <p:sp>
        <p:nvSpPr>
          <p:cNvPr id="20" name="Objaśnienie owalne 19"/>
          <p:cNvSpPr/>
          <p:nvPr/>
        </p:nvSpPr>
        <p:spPr>
          <a:xfrm>
            <a:off x="9902087" y="0"/>
            <a:ext cx="1459909" cy="968409"/>
          </a:xfrm>
          <a:prstGeom prst="wedgeEllipseCallout">
            <a:avLst>
              <a:gd name="adj1" fmla="val 29584"/>
              <a:gd name="adj2" fmla="val 5837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dirty="0">
                <a:solidFill>
                  <a:schemeClr val="tx1"/>
                </a:solidFill>
              </a:rPr>
              <a:t>Dziadek</a:t>
            </a:r>
          </a:p>
        </p:txBody>
      </p:sp>
      <p:pic>
        <p:nvPicPr>
          <p:cNvPr id="21" name="Obraz 20"/>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9749388" y="2491566"/>
            <a:ext cx="1329726" cy="1667022"/>
          </a:xfrm>
          <a:prstGeom prst="rect">
            <a:avLst/>
          </a:prstGeom>
        </p:spPr>
      </p:pic>
      <p:sp>
        <p:nvSpPr>
          <p:cNvPr id="22" name="Objaśnienie owalne 21"/>
          <p:cNvSpPr/>
          <p:nvPr/>
        </p:nvSpPr>
        <p:spPr>
          <a:xfrm>
            <a:off x="9793128" y="4572658"/>
            <a:ext cx="1128319" cy="1109087"/>
          </a:xfrm>
          <a:prstGeom prst="wedgeEllipseCallout">
            <a:avLst>
              <a:gd name="adj1" fmla="val -32755"/>
              <a:gd name="adj2" fmla="val -11159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dirty="0">
                <a:solidFill>
                  <a:schemeClr val="tx1"/>
                </a:solidFill>
              </a:rPr>
              <a:t>Wujek – brat taty</a:t>
            </a:r>
          </a:p>
        </p:txBody>
      </p:sp>
      <p:sp>
        <p:nvSpPr>
          <p:cNvPr id="23" name="Objaśnienie owalne 22"/>
          <p:cNvSpPr/>
          <p:nvPr/>
        </p:nvSpPr>
        <p:spPr>
          <a:xfrm>
            <a:off x="11063681" y="4572658"/>
            <a:ext cx="1128319" cy="1109087"/>
          </a:xfrm>
          <a:prstGeom prst="wedgeEllipseCallout">
            <a:avLst>
              <a:gd name="adj1" fmla="val -58937"/>
              <a:gd name="adj2" fmla="val -109058"/>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dirty="0">
                <a:solidFill>
                  <a:schemeClr val="tx1"/>
                </a:solidFill>
              </a:rPr>
              <a:t>Ciocia – żona wujka</a:t>
            </a:r>
          </a:p>
        </p:txBody>
      </p:sp>
      <p:pic>
        <p:nvPicPr>
          <p:cNvPr id="24" name="Obraz 23"/>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242590" y="1849719"/>
            <a:ext cx="1139606" cy="1089748"/>
          </a:xfrm>
          <a:prstGeom prst="rect">
            <a:avLst/>
          </a:prstGeom>
        </p:spPr>
      </p:pic>
      <p:sp>
        <p:nvSpPr>
          <p:cNvPr id="25" name="Objaśnienie owalne 24"/>
          <p:cNvSpPr/>
          <p:nvPr/>
        </p:nvSpPr>
        <p:spPr>
          <a:xfrm>
            <a:off x="812393" y="3325076"/>
            <a:ext cx="1128319" cy="1247582"/>
          </a:xfrm>
          <a:prstGeom prst="wedgeEllipseCallout">
            <a:avLst>
              <a:gd name="adj1" fmla="val -24027"/>
              <a:gd name="adj2" fmla="val -7889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dirty="0">
                <a:solidFill>
                  <a:schemeClr val="tx1"/>
                </a:solidFill>
              </a:rPr>
              <a:t>Ciocia – siostra mamy</a:t>
            </a:r>
          </a:p>
        </p:txBody>
      </p:sp>
    </p:spTree>
    <p:extLst>
      <p:ext uri="{BB962C8B-B14F-4D97-AF65-F5344CB8AC3E}">
        <p14:creationId xmlns:p14="http://schemas.microsoft.com/office/powerpoint/2010/main" val="33054817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1000"/>
                                        <p:tgtEl>
                                          <p:spTgt spid="13"/>
                                        </p:tgtEl>
                                      </p:cBhvr>
                                    </p:animEffect>
                                    <p:anim calcmode="lin" valueType="num">
                                      <p:cBhvr>
                                        <p:cTn id="8" dur="1000" fill="hold"/>
                                        <p:tgtEl>
                                          <p:spTgt spid="13"/>
                                        </p:tgtEl>
                                        <p:attrNameLst>
                                          <p:attrName>ppt_x</p:attrName>
                                        </p:attrNameLst>
                                      </p:cBhvr>
                                      <p:tavLst>
                                        <p:tav tm="0">
                                          <p:val>
                                            <p:strVal val="#ppt_x"/>
                                          </p:val>
                                        </p:tav>
                                        <p:tav tm="100000">
                                          <p:val>
                                            <p:strVal val="#ppt_x"/>
                                          </p:val>
                                        </p:tav>
                                      </p:tavLst>
                                    </p:anim>
                                    <p:anim calcmode="lin" valueType="num">
                                      <p:cBhvr>
                                        <p:cTn id="9"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Objaśnienie owalne 8"/>
          <p:cNvSpPr/>
          <p:nvPr/>
        </p:nvSpPr>
        <p:spPr>
          <a:xfrm>
            <a:off x="757200" y="1499003"/>
            <a:ext cx="3283131" cy="1109087"/>
          </a:xfrm>
          <a:prstGeom prst="wedgeEllipseCallout">
            <a:avLst>
              <a:gd name="adj1" fmla="val 60480"/>
              <a:gd name="adj2" fmla="val 1905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dirty="0">
                <a:solidFill>
                  <a:schemeClr val="tx1"/>
                </a:solidFill>
              </a:rPr>
              <a:t>Jestem siostrą Beaty.</a:t>
            </a:r>
          </a:p>
        </p:txBody>
      </p:sp>
      <p:sp>
        <p:nvSpPr>
          <p:cNvPr id="10" name="Objaśnienie owalne 9"/>
          <p:cNvSpPr/>
          <p:nvPr/>
        </p:nvSpPr>
        <p:spPr>
          <a:xfrm>
            <a:off x="576496" y="3328548"/>
            <a:ext cx="3644537" cy="968688"/>
          </a:xfrm>
          <a:prstGeom prst="wedgeEllipseCallout">
            <a:avLst>
              <a:gd name="adj1" fmla="val 65548"/>
              <a:gd name="adj2" fmla="val -2781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dirty="0">
                <a:solidFill>
                  <a:schemeClr val="tx1"/>
                </a:solidFill>
              </a:rPr>
              <a:t>Jestem mężem Beaty.</a:t>
            </a:r>
          </a:p>
        </p:txBody>
      </p:sp>
      <p:sp>
        <p:nvSpPr>
          <p:cNvPr id="11" name="Objaśnienie owalne 10"/>
          <p:cNvSpPr/>
          <p:nvPr/>
        </p:nvSpPr>
        <p:spPr>
          <a:xfrm>
            <a:off x="692328" y="5085037"/>
            <a:ext cx="3644537" cy="843182"/>
          </a:xfrm>
          <a:prstGeom prst="wedgeEllipseCallout">
            <a:avLst>
              <a:gd name="adj1" fmla="val 54575"/>
              <a:gd name="adj2" fmla="val -34686"/>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dirty="0">
                <a:solidFill>
                  <a:schemeClr val="tx1"/>
                </a:solidFill>
              </a:rPr>
              <a:t>Jestem bratem Beaty.</a:t>
            </a:r>
          </a:p>
        </p:txBody>
      </p:sp>
      <p:pic>
        <p:nvPicPr>
          <p:cNvPr id="25" name="Obraz 2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425450" y="3037533"/>
            <a:ext cx="1196059" cy="1435854"/>
          </a:xfrm>
          <a:prstGeom prst="rect">
            <a:avLst/>
          </a:prstGeom>
        </p:spPr>
      </p:pic>
      <p:pic>
        <p:nvPicPr>
          <p:cNvPr id="6" name="Obraz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80799" y="-6309"/>
            <a:ext cx="1128907" cy="1546449"/>
          </a:xfrm>
          <a:prstGeom prst="rect">
            <a:avLst/>
          </a:prstGeom>
        </p:spPr>
      </p:pic>
      <p:pic>
        <p:nvPicPr>
          <p:cNvPr id="7" name="Obraz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497904" y="1499003"/>
            <a:ext cx="1051150" cy="1339044"/>
          </a:xfrm>
          <a:prstGeom prst="rect">
            <a:avLst/>
          </a:prstGeom>
        </p:spPr>
      </p:pic>
      <p:sp>
        <p:nvSpPr>
          <p:cNvPr id="35" name="Objaśnienie owalne 34"/>
          <p:cNvSpPr/>
          <p:nvPr/>
        </p:nvSpPr>
        <p:spPr>
          <a:xfrm>
            <a:off x="6344973" y="1526280"/>
            <a:ext cx="3283131" cy="1109087"/>
          </a:xfrm>
          <a:prstGeom prst="wedgeEllipseCallout">
            <a:avLst>
              <a:gd name="adj1" fmla="val 60480"/>
              <a:gd name="adj2" fmla="val 1905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dirty="0">
                <a:solidFill>
                  <a:schemeClr val="tx1"/>
                </a:solidFill>
              </a:rPr>
              <a:t>Jestem mamą Beaty.</a:t>
            </a:r>
          </a:p>
        </p:txBody>
      </p:sp>
      <p:sp>
        <p:nvSpPr>
          <p:cNvPr id="23" name="pole tekstowe 22"/>
          <p:cNvSpPr txBox="1"/>
          <p:nvPr/>
        </p:nvSpPr>
        <p:spPr>
          <a:xfrm>
            <a:off x="7204167" y="1006384"/>
            <a:ext cx="45719" cy="369332"/>
          </a:xfrm>
          <a:prstGeom prst="rect">
            <a:avLst/>
          </a:prstGeom>
          <a:noFill/>
        </p:spPr>
        <p:txBody>
          <a:bodyPr wrap="square" rtlCol="0">
            <a:spAutoFit/>
          </a:bodyPr>
          <a:lstStyle/>
          <a:p>
            <a:endParaRPr lang="pl-PL" dirty="0"/>
          </a:p>
        </p:txBody>
      </p:sp>
      <p:sp>
        <p:nvSpPr>
          <p:cNvPr id="44" name="Objaśnienie owalne 43"/>
          <p:cNvSpPr/>
          <p:nvPr/>
        </p:nvSpPr>
        <p:spPr>
          <a:xfrm>
            <a:off x="6105795" y="3402609"/>
            <a:ext cx="3644537" cy="968688"/>
          </a:xfrm>
          <a:prstGeom prst="wedgeEllipseCallout">
            <a:avLst>
              <a:gd name="adj1" fmla="val 65906"/>
              <a:gd name="adj2" fmla="val -31856"/>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dirty="0">
                <a:solidFill>
                  <a:schemeClr val="tx1"/>
                </a:solidFill>
              </a:rPr>
              <a:t>Jestem tatą Beaty.</a:t>
            </a:r>
          </a:p>
        </p:txBody>
      </p:sp>
      <p:sp>
        <p:nvSpPr>
          <p:cNvPr id="50" name="Objaśnienie owalne 49"/>
          <p:cNvSpPr/>
          <p:nvPr/>
        </p:nvSpPr>
        <p:spPr>
          <a:xfrm>
            <a:off x="6344973" y="5109375"/>
            <a:ext cx="3644537" cy="843182"/>
          </a:xfrm>
          <a:prstGeom prst="wedgeEllipseCallout">
            <a:avLst>
              <a:gd name="adj1" fmla="val 56119"/>
              <a:gd name="adj2" fmla="val -26344"/>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dirty="0">
                <a:solidFill>
                  <a:schemeClr val="tx1"/>
                </a:solidFill>
              </a:rPr>
              <a:t>Jestem córką Beaty.</a:t>
            </a:r>
          </a:p>
        </p:txBody>
      </p:sp>
      <p:sp>
        <p:nvSpPr>
          <p:cNvPr id="39" name="Objaśnienie owalne 38"/>
          <p:cNvSpPr/>
          <p:nvPr/>
        </p:nvSpPr>
        <p:spPr>
          <a:xfrm>
            <a:off x="6344973" y="102993"/>
            <a:ext cx="1197488" cy="570824"/>
          </a:xfrm>
          <a:prstGeom prst="wedgeEllipseCallout">
            <a:avLst>
              <a:gd name="adj1" fmla="val -64209"/>
              <a:gd name="adj2" fmla="val 16513"/>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dirty="0">
                <a:solidFill>
                  <a:schemeClr val="tx1"/>
                </a:solidFill>
              </a:rPr>
              <a:t>Jestem Beata.</a:t>
            </a:r>
            <a:endParaRPr lang="pl-PL" dirty="0"/>
          </a:p>
        </p:txBody>
      </p:sp>
      <p:pic>
        <p:nvPicPr>
          <p:cNvPr id="3" name="Obraz 2"/>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0369398" y="3245920"/>
            <a:ext cx="842076" cy="1480573"/>
          </a:xfrm>
          <a:prstGeom prst="rect">
            <a:avLst/>
          </a:prstGeom>
        </p:spPr>
      </p:pic>
      <p:pic>
        <p:nvPicPr>
          <p:cNvPr id="4" name="Obraz 3"/>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0369398" y="4973220"/>
            <a:ext cx="788164" cy="1302750"/>
          </a:xfrm>
          <a:prstGeom prst="rect">
            <a:avLst/>
          </a:prstGeom>
        </p:spPr>
      </p:pic>
      <p:pic>
        <p:nvPicPr>
          <p:cNvPr id="5" name="Obraz 4"/>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0086493" y="1585697"/>
            <a:ext cx="1407886" cy="1407886"/>
          </a:xfrm>
          <a:prstGeom prst="rect">
            <a:avLst/>
          </a:prstGeom>
        </p:spPr>
      </p:pic>
      <p:pic>
        <p:nvPicPr>
          <p:cNvPr id="8" name="Obraz 7"/>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4716753" y="4932329"/>
            <a:ext cx="979556" cy="1384531"/>
          </a:xfrm>
          <a:prstGeom prst="rect">
            <a:avLst/>
          </a:prstGeom>
        </p:spPr>
      </p:pic>
    </p:spTree>
    <p:extLst>
      <p:ext uri="{BB962C8B-B14F-4D97-AF65-F5344CB8AC3E}">
        <p14:creationId xmlns:p14="http://schemas.microsoft.com/office/powerpoint/2010/main" val="36671787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aśnienie owalne 1"/>
          <p:cNvSpPr/>
          <p:nvPr/>
        </p:nvSpPr>
        <p:spPr>
          <a:xfrm>
            <a:off x="2763967" y="0"/>
            <a:ext cx="2820906" cy="2870814"/>
          </a:xfrm>
          <a:prstGeom prst="wedgeEllipseCallout">
            <a:avLst>
              <a:gd name="adj1" fmla="val -36087"/>
              <a:gd name="adj2" fmla="val -2281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dirty="0">
                <a:solidFill>
                  <a:schemeClr val="tx1"/>
                </a:solidFill>
              </a:rPr>
              <a:t>Maria ma długie blond włosy, niebieskie oczy i jasną cerę.</a:t>
            </a:r>
          </a:p>
          <a:p>
            <a:pPr algn="ctr"/>
            <a:r>
              <a:rPr lang="pl-PL" dirty="0">
                <a:solidFill>
                  <a:schemeClr val="tx1"/>
                </a:solidFill>
              </a:rPr>
              <a:t>Jest wysoka i szczupła. Wygląda jak prawdziwa modelka.</a:t>
            </a:r>
          </a:p>
        </p:txBody>
      </p:sp>
      <p:sp>
        <p:nvSpPr>
          <p:cNvPr id="21" name="Objaśnienie owalne 20"/>
          <p:cNvSpPr/>
          <p:nvPr/>
        </p:nvSpPr>
        <p:spPr>
          <a:xfrm>
            <a:off x="168811" y="117314"/>
            <a:ext cx="2105465" cy="1711987"/>
          </a:xfrm>
          <a:prstGeom prst="wedgeEllipseCallout">
            <a:avLst>
              <a:gd name="adj1" fmla="val -55210"/>
              <a:gd name="adj2" fmla="val -51303"/>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dirty="0">
                <a:solidFill>
                  <a:schemeClr val="tx1"/>
                </a:solidFill>
              </a:rPr>
              <a:t>Jak wygląda Maria?</a:t>
            </a:r>
          </a:p>
        </p:txBody>
      </p:sp>
      <p:pic>
        <p:nvPicPr>
          <p:cNvPr id="4" name="Obraz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49280" y="1764740"/>
            <a:ext cx="2081117" cy="5093259"/>
          </a:xfrm>
          <a:prstGeom prst="rect">
            <a:avLst/>
          </a:prstGeom>
        </p:spPr>
      </p:pic>
      <p:sp>
        <p:nvSpPr>
          <p:cNvPr id="22" name="Objaśnienie owalne 21"/>
          <p:cNvSpPr/>
          <p:nvPr/>
        </p:nvSpPr>
        <p:spPr>
          <a:xfrm>
            <a:off x="6602437" y="311916"/>
            <a:ext cx="2105465" cy="1711987"/>
          </a:xfrm>
          <a:prstGeom prst="wedgeEllipseCallout">
            <a:avLst>
              <a:gd name="adj1" fmla="val -52537"/>
              <a:gd name="adj2" fmla="val -5952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dirty="0">
                <a:solidFill>
                  <a:schemeClr val="tx1"/>
                </a:solidFill>
              </a:rPr>
              <a:t>Jak wygląda Stefan?</a:t>
            </a:r>
          </a:p>
        </p:txBody>
      </p:sp>
      <p:pic>
        <p:nvPicPr>
          <p:cNvPr id="5" name="Obraz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189307" y="1235196"/>
            <a:ext cx="2242990" cy="5572646"/>
          </a:xfrm>
          <a:prstGeom prst="rect">
            <a:avLst/>
          </a:prstGeom>
        </p:spPr>
      </p:pic>
      <p:sp>
        <p:nvSpPr>
          <p:cNvPr id="23" name="Objaśnienie owalne 22"/>
          <p:cNvSpPr/>
          <p:nvPr/>
        </p:nvSpPr>
        <p:spPr>
          <a:xfrm>
            <a:off x="9423343" y="18840"/>
            <a:ext cx="2820906" cy="2870814"/>
          </a:xfrm>
          <a:prstGeom prst="wedgeEllipseCallout">
            <a:avLst>
              <a:gd name="adj1" fmla="val -36087"/>
              <a:gd name="adj2" fmla="val -2281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dirty="0">
                <a:solidFill>
                  <a:schemeClr val="tx1"/>
                </a:solidFill>
              </a:rPr>
              <a:t>Stefan ma krótkie kasztanowe włosy. Ma opalony kolor cery i brązowe oczy. Jest niewysoki, ale dobrze zbudowany.</a:t>
            </a:r>
          </a:p>
        </p:txBody>
      </p:sp>
    </p:spTree>
    <p:extLst>
      <p:ext uri="{BB962C8B-B14F-4D97-AF65-F5344CB8AC3E}">
        <p14:creationId xmlns:p14="http://schemas.microsoft.com/office/powerpoint/2010/main" val="1910517948"/>
      </p:ext>
    </p:extLst>
  </p:cSld>
  <p:clrMapOvr>
    <a:masterClrMapping/>
  </p:clrMapOvr>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Pakiet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2168</TotalTime>
  <Words>163</Words>
  <Application>Microsoft Office PowerPoint</Application>
  <PresentationFormat>Panoramiczny</PresentationFormat>
  <Paragraphs>30</Paragraphs>
  <Slides>6</Slides>
  <Notes>0</Notes>
  <HiddenSlides>0</HiddenSlides>
  <MMClips>0</MMClips>
  <ScaleCrop>false</ScaleCrop>
  <HeadingPairs>
    <vt:vector size="6" baseType="variant">
      <vt:variant>
        <vt:lpstr>Używane czcionki</vt:lpstr>
      </vt:variant>
      <vt:variant>
        <vt:i4>4</vt:i4>
      </vt:variant>
      <vt:variant>
        <vt:lpstr>Motyw</vt:lpstr>
      </vt:variant>
      <vt:variant>
        <vt:i4>1</vt:i4>
      </vt:variant>
      <vt:variant>
        <vt:lpstr>Tytuły slajdów</vt:lpstr>
      </vt:variant>
      <vt:variant>
        <vt:i4>6</vt:i4>
      </vt:variant>
    </vt:vector>
  </HeadingPairs>
  <TitlesOfParts>
    <vt:vector size="11" baseType="lpstr">
      <vt:lpstr>Arial</vt:lpstr>
      <vt:lpstr>Calibri</vt:lpstr>
      <vt:lpstr>Calibri Light</vt:lpstr>
      <vt:lpstr>Times New Roman</vt:lpstr>
      <vt:lpstr>Motyw pakietu Office</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Prezentacja programu PowerPoint</dc:title>
  <dc:creator>Agnieszka Pawlowska</dc:creator>
  <cp:lastModifiedBy>Agnieszka Pawlowska</cp:lastModifiedBy>
  <cp:revision>104</cp:revision>
  <dcterms:created xsi:type="dcterms:W3CDTF">2016-01-24T17:57:03Z</dcterms:created>
  <dcterms:modified xsi:type="dcterms:W3CDTF">2016-04-04T11:00:56Z</dcterms:modified>
</cp:coreProperties>
</file>