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7BEB-37BF-4361-99C2-461CE63C191E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0B31C-A69B-42E8-A655-C08056B2F2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364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CCC8-F40A-45CE-BC84-E3C47CAEA6A6}" type="slidenum">
              <a:rPr lang="et-EE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813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CCC8-F40A-45CE-BC84-E3C47CAEA6A6}" type="slidenum">
              <a:rPr lang="et-EE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174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CCC8-F40A-45CE-BC84-E3C47CAEA6A6}" type="slidenum">
              <a:rPr lang="et-EE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594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CCC8-F40A-45CE-BC84-E3C47CAEA6A6}" type="slidenum">
              <a:rPr lang="et-EE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768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CCC8-F40A-45CE-BC84-E3C47CAEA6A6}" type="slidenum">
              <a:rPr lang="et-EE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209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CCC8-F40A-45CE-BC84-E3C47CAEA6A6}" type="slidenum">
              <a:rPr lang="et-EE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3174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CCC8-F40A-45CE-BC84-E3C47CAEA6A6}" type="slidenum">
              <a:rPr lang="et-EE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052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CCC8-F40A-45CE-BC84-E3C47CAEA6A6}" type="slidenum">
              <a:rPr lang="et-EE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07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998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936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149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792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01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883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272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773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013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90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382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9DAD-F520-45EF-B074-CC59E45494FF}" type="datetimeFigureOut">
              <a:rPr lang="et-EE" smtClean="0"/>
              <a:t>24.01.2016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6AA4-D3A5-4C52-A70F-6FBA9F777B8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89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/>
            <a:r>
              <a:rPr lang="en-US" b="1" dirty="0" smtClean="0"/>
              <a:t> </a:t>
            </a:r>
            <a:r>
              <a:rPr lang="en-US" b="1" dirty="0"/>
              <a:t>Friendship</a:t>
            </a:r>
            <a:endParaRPr lang="et-EE" b="1" dirty="0"/>
          </a:p>
        </p:txBody>
      </p:sp>
      <p:pic>
        <p:nvPicPr>
          <p:cNvPr id="4" name="Friendsh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12995" r="12995"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800" dirty="0"/>
              <a:t>I </a:t>
            </a:r>
            <a:r>
              <a:rPr lang="et-EE" sz="4800" dirty="0" err="1"/>
              <a:t>have</a:t>
            </a:r>
            <a:r>
              <a:rPr lang="et-EE" sz="4800" dirty="0"/>
              <a:t> </a:t>
            </a:r>
            <a:r>
              <a:rPr lang="et-EE" sz="4800" dirty="0" err="1"/>
              <a:t>many</a:t>
            </a:r>
            <a:r>
              <a:rPr lang="et-EE" sz="4800" dirty="0"/>
              <a:t> </a:t>
            </a:r>
            <a:r>
              <a:rPr lang="et-EE" sz="4800" dirty="0" err="1"/>
              <a:t>friends</a:t>
            </a:r>
            <a:r>
              <a:rPr lang="et-EE" sz="4800" dirty="0"/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 descr="This is how me and my GUY friend is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9599" b="19599"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My best friend is ...</a:t>
            </a:r>
            <a:endParaRPr lang="et-EE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 descr="Birthday Party | Harris County Public Library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3081" b="13081"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t-EE" sz="2800" dirty="0" err="1"/>
              <a:t>January</a:t>
            </a:r>
            <a:r>
              <a:rPr lang="et-EE" sz="2800" dirty="0"/>
              <a:t>             </a:t>
            </a:r>
            <a:r>
              <a:rPr lang="et-EE" sz="2800" dirty="0" err="1"/>
              <a:t>July</a:t>
            </a:r>
            <a:endParaRPr lang="et-EE" sz="2800" dirty="0"/>
          </a:p>
          <a:p>
            <a:r>
              <a:rPr lang="et-EE" sz="2800" dirty="0" err="1"/>
              <a:t>February</a:t>
            </a:r>
            <a:r>
              <a:rPr lang="et-EE" sz="2800" dirty="0"/>
              <a:t>          </a:t>
            </a:r>
            <a:r>
              <a:rPr lang="et-EE" sz="2800" dirty="0" smtClean="0"/>
              <a:t> </a:t>
            </a:r>
            <a:r>
              <a:rPr lang="et-EE" sz="2800" dirty="0"/>
              <a:t>August</a:t>
            </a:r>
          </a:p>
          <a:p>
            <a:r>
              <a:rPr lang="et-EE" sz="2800" dirty="0" err="1"/>
              <a:t>March</a:t>
            </a:r>
            <a:r>
              <a:rPr lang="et-EE" sz="2800" dirty="0"/>
              <a:t>               </a:t>
            </a:r>
            <a:r>
              <a:rPr lang="et-EE" sz="2800" dirty="0" smtClean="0"/>
              <a:t>September</a:t>
            </a:r>
            <a:endParaRPr lang="et-EE" sz="2800" dirty="0"/>
          </a:p>
          <a:p>
            <a:r>
              <a:rPr lang="et-EE" sz="2800" dirty="0" err="1"/>
              <a:t>April</a:t>
            </a:r>
            <a:r>
              <a:rPr lang="et-EE" sz="2800" dirty="0"/>
              <a:t>                  </a:t>
            </a:r>
            <a:r>
              <a:rPr lang="et-EE" sz="2800" dirty="0" err="1"/>
              <a:t>October</a:t>
            </a:r>
            <a:endParaRPr lang="et-EE" sz="2800" dirty="0"/>
          </a:p>
          <a:p>
            <a:r>
              <a:rPr lang="et-EE" sz="2800" dirty="0" err="1"/>
              <a:t>May</a:t>
            </a:r>
            <a:r>
              <a:rPr lang="et-EE" sz="2800" dirty="0"/>
              <a:t>                   November</a:t>
            </a:r>
          </a:p>
          <a:p>
            <a:r>
              <a:rPr lang="et-EE" sz="2800" dirty="0" err="1"/>
              <a:t>June</a:t>
            </a:r>
            <a:r>
              <a:rPr lang="et-EE" sz="2800" dirty="0"/>
              <a:t>                  </a:t>
            </a:r>
            <a:r>
              <a:rPr lang="et-EE" sz="2800" dirty="0" err="1"/>
              <a:t>December</a:t>
            </a:r>
            <a:endParaRPr lang="et-EE" sz="2800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His</a:t>
            </a:r>
            <a:r>
              <a:rPr lang="et-EE" dirty="0"/>
              <a:t>/</a:t>
            </a:r>
            <a:r>
              <a:rPr lang="et-EE" dirty="0" err="1"/>
              <a:t>her</a:t>
            </a:r>
            <a:r>
              <a:rPr lang="et-EE" dirty="0"/>
              <a:t> </a:t>
            </a:r>
            <a:r>
              <a:rPr lang="et-EE" dirty="0" err="1"/>
              <a:t>birthday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in ...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t-EE" sz="2800" dirty="0" smtClean="0"/>
          </a:p>
          <a:p>
            <a:r>
              <a:rPr lang="et-EE" sz="2800" dirty="0" err="1" smtClean="0"/>
              <a:t>Numbers</a:t>
            </a:r>
            <a:r>
              <a:rPr lang="et-EE" sz="2800" dirty="0" smtClean="0"/>
              <a:t> </a:t>
            </a:r>
            <a:r>
              <a:rPr lang="et-EE" sz="2800" dirty="0"/>
              <a:t>1 - 100</a:t>
            </a:r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He/she is … years old.</a:t>
            </a:r>
            <a:endParaRPr lang="et-EE" dirty="0"/>
          </a:p>
        </p:txBody>
      </p:sp>
      <p:pic>
        <p:nvPicPr>
          <p:cNvPr id="7" name="Pildi kohatäide 6" descr="liquorstore bear had just turned 10 years old like omg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4952" b="4952"/>
          <a:stretch>
            <a:fillRect/>
          </a:stretch>
        </p:blipFill>
        <p:spPr/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 descr="Dessin - Responsable du matériel de sport - Journal de bord d'une ...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1998" b="11998"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t-EE" sz="2800" dirty="0"/>
          </a:p>
          <a:p>
            <a:r>
              <a:rPr lang="et-EE" sz="2800"/>
              <a:t>sport</a:t>
            </a:r>
            <a:endParaRPr lang="et-EE" sz="2800" dirty="0"/>
          </a:p>
          <a:p>
            <a:r>
              <a:rPr lang="et-EE" sz="2800"/>
              <a:t>music</a:t>
            </a:r>
            <a:endParaRPr lang="et-EE" sz="2800" dirty="0"/>
          </a:p>
          <a:p>
            <a:r>
              <a:rPr lang="et-EE" sz="2800"/>
              <a:t>drawing</a:t>
            </a:r>
            <a:endParaRPr lang="et-EE" sz="2800" dirty="0"/>
          </a:p>
          <a:p>
            <a:r>
              <a:rPr lang="et-EE" sz="2800"/>
              <a:t>knitting</a:t>
            </a:r>
            <a:endParaRPr lang="et-EE" sz="2800" dirty="0"/>
          </a:p>
          <a:p>
            <a:r>
              <a:rPr lang="et-EE" sz="2800"/>
              <a:t>Maths, English ...</a:t>
            </a:r>
            <a:endParaRPr lang="et-EE" sz="2800" dirty="0"/>
          </a:p>
          <a:p>
            <a:r>
              <a:rPr lang="et-EE" sz="2800"/>
              <a:t>computer games</a:t>
            </a:r>
            <a:endParaRPr lang="et-EE" sz="2800" dirty="0"/>
          </a:p>
          <a:p>
            <a:r>
              <a:rPr lang="et-EE" sz="2800"/>
              <a:t>dancing</a:t>
            </a:r>
            <a:endParaRPr lang="et-EE" sz="2800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My friend is good at ...</a:t>
            </a:r>
            <a:endParaRPr lang="et-EE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 descr="HeLLo GoD, MaY i SPeaK To My SoN, PLeASe: Call 143 : YELLOW BUTTERFLY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3899" b="13899"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t-EE" sz="2800" dirty="0"/>
          </a:p>
          <a:p>
            <a:r>
              <a:rPr lang="et-EE" sz="2800" dirty="0" err="1" smtClean="0"/>
              <a:t>play</a:t>
            </a:r>
            <a:r>
              <a:rPr lang="et-EE" sz="2800" dirty="0" smtClean="0"/>
              <a:t> </a:t>
            </a:r>
            <a:r>
              <a:rPr lang="et-EE" sz="2800" dirty="0" err="1" smtClean="0"/>
              <a:t>football</a:t>
            </a:r>
            <a:r>
              <a:rPr lang="et-EE" sz="2800" dirty="0" smtClean="0"/>
              <a:t> </a:t>
            </a:r>
            <a:endParaRPr lang="et-EE" sz="2800" dirty="0"/>
          </a:p>
          <a:p>
            <a:r>
              <a:rPr lang="et-EE" sz="2800" dirty="0" err="1" smtClean="0"/>
              <a:t>badminton</a:t>
            </a:r>
            <a:endParaRPr lang="et-EE" sz="2800" dirty="0" smtClean="0"/>
          </a:p>
          <a:p>
            <a:r>
              <a:rPr lang="et-EE" sz="2800" dirty="0" err="1" smtClean="0"/>
              <a:t>games</a:t>
            </a:r>
            <a:r>
              <a:rPr lang="et-EE" sz="2800" dirty="0" smtClean="0"/>
              <a:t> </a:t>
            </a:r>
            <a:r>
              <a:rPr lang="et-EE" sz="2800" dirty="0"/>
              <a:t>…</a:t>
            </a:r>
          </a:p>
          <a:p>
            <a:r>
              <a:rPr lang="et-EE" sz="2800" dirty="0" err="1"/>
              <a:t>do</a:t>
            </a:r>
            <a:r>
              <a:rPr lang="et-EE" sz="2800" dirty="0"/>
              <a:t> </a:t>
            </a:r>
            <a:r>
              <a:rPr lang="et-EE" sz="2800" dirty="0" err="1"/>
              <a:t>sports</a:t>
            </a:r>
            <a:endParaRPr lang="et-EE" sz="2800" dirty="0"/>
          </a:p>
          <a:p>
            <a:r>
              <a:rPr lang="et-EE" sz="2800" dirty="0" err="1"/>
              <a:t>watch</a:t>
            </a:r>
            <a:r>
              <a:rPr lang="et-EE" sz="2800" dirty="0"/>
              <a:t> TV</a:t>
            </a:r>
          </a:p>
          <a:p>
            <a:r>
              <a:rPr lang="et-EE" sz="2800" dirty="0" err="1"/>
              <a:t>listen</a:t>
            </a:r>
            <a:r>
              <a:rPr lang="et-EE" sz="2800" dirty="0"/>
              <a:t> </a:t>
            </a:r>
            <a:r>
              <a:rPr lang="et-EE" sz="2800" dirty="0" err="1"/>
              <a:t>to</a:t>
            </a:r>
            <a:r>
              <a:rPr lang="et-EE" sz="2800" dirty="0"/>
              <a:t> </a:t>
            </a:r>
            <a:r>
              <a:rPr lang="et-EE" sz="2800" dirty="0" err="1"/>
              <a:t>music</a:t>
            </a:r>
            <a:endParaRPr lang="et-EE" sz="2800" dirty="0"/>
          </a:p>
          <a:p>
            <a:endParaRPr lang="et-EE" sz="2800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At the weekends we …  together.</a:t>
            </a:r>
            <a:endParaRPr lang="et-EE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 descr="Like us on Facebook! | Latin American Studies at UBC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13475" r="13475"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t-EE" sz="2800" dirty="0" err="1"/>
              <a:t>ice</a:t>
            </a:r>
            <a:r>
              <a:rPr lang="et-EE" sz="2800" dirty="0"/>
              <a:t> </a:t>
            </a:r>
            <a:r>
              <a:rPr lang="et-EE" sz="2800" dirty="0" err="1"/>
              <a:t>cream</a:t>
            </a:r>
            <a:endParaRPr lang="et-EE" sz="2800" dirty="0"/>
          </a:p>
          <a:p>
            <a:r>
              <a:rPr lang="et-EE" sz="2800" dirty="0"/>
              <a:t>hamburger</a:t>
            </a:r>
          </a:p>
          <a:p>
            <a:r>
              <a:rPr lang="et-EE" sz="2800" dirty="0" err="1"/>
              <a:t>sweets</a:t>
            </a:r>
            <a:endParaRPr lang="et-EE" sz="2800" dirty="0"/>
          </a:p>
          <a:p>
            <a:r>
              <a:rPr lang="et-EE" sz="2800" dirty="0" err="1"/>
              <a:t>playing</a:t>
            </a:r>
            <a:r>
              <a:rPr lang="et-EE" sz="2800" dirty="0"/>
              <a:t> </a:t>
            </a:r>
            <a:r>
              <a:rPr lang="et-EE" sz="2800" dirty="0" err="1"/>
              <a:t>football</a:t>
            </a:r>
            <a:r>
              <a:rPr lang="et-EE" sz="2800" dirty="0"/>
              <a:t> …</a:t>
            </a:r>
          </a:p>
          <a:p>
            <a:r>
              <a:rPr lang="et-EE" sz="2800" dirty="0"/>
              <a:t>sport</a:t>
            </a:r>
          </a:p>
          <a:p>
            <a:r>
              <a:rPr lang="et-EE" sz="2800" dirty="0" err="1"/>
              <a:t>listening</a:t>
            </a:r>
            <a:r>
              <a:rPr lang="et-EE" sz="2800" dirty="0"/>
              <a:t> </a:t>
            </a:r>
            <a:r>
              <a:rPr lang="et-EE" sz="2800" dirty="0" err="1"/>
              <a:t>to</a:t>
            </a:r>
            <a:r>
              <a:rPr lang="et-EE" sz="2800" dirty="0"/>
              <a:t> </a:t>
            </a:r>
            <a:r>
              <a:rPr lang="et-EE" sz="2800" dirty="0" err="1"/>
              <a:t>music</a:t>
            </a:r>
            <a:endParaRPr lang="et-EE" sz="2800" dirty="0"/>
          </a:p>
          <a:p>
            <a:r>
              <a:rPr lang="et-EE" sz="2800" dirty="0" err="1"/>
              <a:t>watching</a:t>
            </a:r>
            <a:r>
              <a:rPr lang="et-EE" sz="2800" dirty="0"/>
              <a:t> </a:t>
            </a:r>
            <a:r>
              <a:rPr lang="et-EE" sz="2800" dirty="0" smtClean="0"/>
              <a:t>TV</a:t>
            </a:r>
          </a:p>
          <a:p>
            <a:r>
              <a:rPr lang="et-EE" sz="2800" dirty="0" err="1" smtClean="0"/>
              <a:t>skating</a:t>
            </a:r>
            <a:endParaRPr lang="et-EE" sz="2800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We both like … and ...</a:t>
            </a:r>
            <a:endParaRPr lang="et-EE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103</Words>
  <Application>Microsoft Office PowerPoint</Application>
  <PresentationFormat>Widescreen</PresentationFormat>
  <Paragraphs>47</Paragraphs>
  <Slides>8</Slides>
  <Notes>8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Friendship</vt:lpstr>
      <vt:lpstr>I have many friends.</vt:lpstr>
      <vt:lpstr>My best friend is ...</vt:lpstr>
      <vt:lpstr>His/her birthday is in ...</vt:lpstr>
      <vt:lpstr>He/she is … years old.</vt:lpstr>
      <vt:lpstr>My friend is good at ...</vt:lpstr>
      <vt:lpstr>At the weekends we …  together.</vt:lpstr>
      <vt:lpstr>We both like … and 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</dc:title>
  <dc:creator>Kasutaja</dc:creator>
  <cp:lastModifiedBy>Kasutaja</cp:lastModifiedBy>
  <cp:revision>16</cp:revision>
  <dcterms:created xsi:type="dcterms:W3CDTF">2016-01-16T21:49:54Z</dcterms:created>
  <dcterms:modified xsi:type="dcterms:W3CDTF">2016-01-24T15:32:00Z</dcterms:modified>
</cp:coreProperties>
</file>