
<file path=[Content_Types].xml><?xml version="1.0" encoding="utf-8"?>
<Types xmlns="http://schemas.openxmlformats.org/package/2006/content-types">
  <Default Extension="mp3" ContentType="audio/mpeg"/>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 id="263" r:id="rId9"/>
    <p:sldId id="266" r:id="rId10"/>
    <p:sldId id="265" r:id="rId11"/>
    <p:sldId id="264" r:id="rId1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4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660"/>
  </p:normalViewPr>
  <p:slideViewPr>
    <p:cSldViewPr snapToGrid="0">
      <p:cViewPr varScale="1">
        <p:scale>
          <a:sx n="73" d="100"/>
          <a:sy n="73" d="100"/>
        </p:scale>
        <p:origin x="6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131309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04245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17531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272623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22341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EFA1FE5-37E9-41F1-8D37-2580E1C9C76E}" type="datetimeFigureOut">
              <a:rPr lang="pl-PL" smtClean="0"/>
              <a:t>27.01.2016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17068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EFA1FE5-37E9-41F1-8D37-2580E1C9C76E}" type="datetimeFigureOut">
              <a:rPr lang="pl-PL" smtClean="0"/>
              <a:t>27.01.2016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3427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EFA1FE5-37E9-41F1-8D37-2580E1C9C76E}" type="datetimeFigureOut">
              <a:rPr lang="pl-PL" smtClean="0"/>
              <a:t>27.01.2016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1219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EFA1FE5-37E9-41F1-8D37-2580E1C9C76E}" type="datetimeFigureOut">
              <a:rPr lang="pl-PL" smtClean="0"/>
              <a:t>27.01.2016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13808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1EFA1FE5-37E9-41F1-8D37-2580E1C9C76E}" type="datetimeFigureOut">
              <a:rPr lang="pl-PL" smtClean="0"/>
              <a:t>27.01.2016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89886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1EFA1FE5-37E9-41F1-8D37-2580E1C9C76E}" type="datetimeFigureOut">
              <a:rPr lang="pl-PL" smtClean="0"/>
              <a:t>27.01.2016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169585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A1FE5-37E9-41F1-8D37-2580E1C9C76E}" type="datetimeFigureOut">
              <a:rPr lang="pl-PL" smtClean="0"/>
              <a:t>27.01.2016</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3D74F-A1AE-41A3-92DE-255448BAAA3A}" type="slidenum">
              <a:rPr lang="pl-PL" smtClean="0"/>
              <a:t>‹#›</a:t>
            </a:fld>
            <a:endParaRPr lang="pl-PL"/>
          </a:p>
        </p:txBody>
      </p:sp>
    </p:spTree>
    <p:extLst>
      <p:ext uri="{BB962C8B-B14F-4D97-AF65-F5344CB8AC3E}">
        <p14:creationId xmlns:p14="http://schemas.microsoft.com/office/powerpoint/2010/main" val="806967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p3"/><Relationship Id="rId1" Type="http://schemas.microsoft.com/office/2007/relationships/media" Target="../media/media15.mp3"/><Relationship Id="rId5" Type="http://schemas.openxmlformats.org/officeDocument/2006/relationships/image" Target="../media/image7.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5" Type="http://schemas.microsoft.com/office/2007/relationships/media" Target="../media/media4.mp3"/><Relationship Id="rId10" Type="http://schemas.openxmlformats.org/officeDocument/2006/relationships/image" Target="../media/image1.png"/><Relationship Id="rId4" Type="http://schemas.openxmlformats.org/officeDocument/2006/relationships/audio" Target="../media/media3.mp3"/><Relationship Id="rId9"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audio" Target="../media/media9.mp3"/><Relationship Id="rId3" Type="http://schemas.microsoft.com/office/2007/relationships/media" Target="../media/media7.mp3"/><Relationship Id="rId7" Type="http://schemas.microsoft.com/office/2007/relationships/media" Target="../media/media9.mp3"/><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audio" Target="../media/media8.mp3"/><Relationship Id="rId5" Type="http://schemas.microsoft.com/office/2007/relationships/media" Target="../media/media8.mp3"/><Relationship Id="rId10" Type="http://schemas.openxmlformats.org/officeDocument/2006/relationships/image" Target="../media/image1.png"/><Relationship Id="rId4" Type="http://schemas.openxmlformats.org/officeDocument/2006/relationships/audio" Target="../media/media7.mp3"/><Relationship Id="rId9"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16_01_26_20_20_0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40686" y="4006106"/>
            <a:ext cx="609600" cy="609600"/>
          </a:xfrm>
          <a:prstGeom prst="rect">
            <a:avLst/>
          </a:prstGeom>
        </p:spPr>
      </p:pic>
      <p:sp>
        <p:nvSpPr>
          <p:cNvPr id="4" name="pole tekstowe 3"/>
          <p:cNvSpPr txBox="1"/>
          <p:nvPr/>
        </p:nvSpPr>
        <p:spPr>
          <a:xfrm>
            <a:off x="1463039" y="2654756"/>
            <a:ext cx="6191795" cy="923330"/>
          </a:xfrm>
          <a:prstGeom prst="rect">
            <a:avLst/>
          </a:prstGeom>
          <a:noFill/>
        </p:spPr>
        <p:txBody>
          <a:bodyPr wrap="square" rtlCol="0">
            <a:spAutoFit/>
          </a:bodyPr>
          <a:lstStyle/>
          <a:p>
            <a:r>
              <a:rPr lang="pl-PL" sz="5400" b="1" dirty="0" smtClean="0"/>
              <a:t>Dzień dobry! Cześć!</a:t>
            </a:r>
            <a:endParaRPr lang="pl-PL" sz="5400" b="1" dirty="0"/>
          </a:p>
        </p:txBody>
      </p:sp>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3172" y="185511"/>
            <a:ext cx="4278312"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42" y="0"/>
            <a:ext cx="2762193" cy="788997"/>
          </a:xfrm>
          <a:prstGeom prst="rect">
            <a:avLst/>
          </a:prstGeom>
        </p:spPr>
      </p:pic>
      <p:pic>
        <p:nvPicPr>
          <p:cNvPr id="8" name="Obraz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877" y="5341513"/>
            <a:ext cx="4595813"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8"/>
          <p:cNvSpPr/>
          <p:nvPr/>
        </p:nvSpPr>
        <p:spPr>
          <a:xfrm>
            <a:off x="4354286" y="6134572"/>
            <a:ext cx="6096000" cy="577081"/>
          </a:xfrm>
          <a:prstGeom prst="rect">
            <a:avLst/>
          </a:prstGeom>
        </p:spPr>
        <p:txBody>
          <a:bodyPr>
            <a:spAutoFit/>
          </a:bodyPr>
          <a:lstStyle/>
          <a:p>
            <a:pPr algn="just">
              <a:spcAft>
                <a:spcPts val="0"/>
              </a:spcAft>
            </a:pPr>
            <a:r>
              <a:rPr lang="en-US"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authors, and the Commission cannot be held responsible for any use which may be made of the information contained therein.</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957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016_01_26_20_21_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55749" y="1827864"/>
            <a:ext cx="609600" cy="609600"/>
          </a:xfrm>
          <a:prstGeom prst="rect">
            <a:avLst/>
          </a:prstGeom>
        </p:spPr>
      </p:pic>
      <p:sp>
        <p:nvSpPr>
          <p:cNvPr id="4" name="Objaśnienie owalne 3"/>
          <p:cNvSpPr/>
          <p:nvPr/>
        </p:nvSpPr>
        <p:spPr>
          <a:xfrm flipH="1">
            <a:off x="7837538" y="873404"/>
            <a:ext cx="3814354" cy="1568954"/>
          </a:xfrm>
          <a:prstGeom prst="wedgeEllipseCallout">
            <a:avLst>
              <a:gd name="adj1" fmla="val 58276"/>
              <a:gd name="adj2" fmla="val 95804"/>
            </a:avLst>
          </a:prstGeom>
          <a:solidFill>
            <a:srgbClr val="E24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p:cNvSpPr txBox="1"/>
          <p:nvPr/>
        </p:nvSpPr>
        <p:spPr>
          <a:xfrm>
            <a:off x="8438429" y="1473215"/>
            <a:ext cx="2834640" cy="369332"/>
          </a:xfrm>
          <a:prstGeom prst="rect">
            <a:avLst/>
          </a:prstGeom>
          <a:noFill/>
        </p:spPr>
        <p:txBody>
          <a:bodyPr wrap="square" rtlCol="0">
            <a:spAutoFit/>
          </a:bodyPr>
          <a:lstStyle/>
          <a:p>
            <a:r>
              <a:rPr lang="pl-PL" dirty="0" smtClean="0"/>
              <a:t>Cześć! Nazywam się Marcin.</a:t>
            </a:r>
            <a:endParaRPr lang="pl-PL" dirty="0"/>
          </a:p>
        </p:txBody>
      </p:sp>
      <p:pic>
        <p:nvPicPr>
          <p:cNvPr id="2" name="Obraz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2024" y="1993403"/>
            <a:ext cx="4715514" cy="4662463"/>
          </a:xfrm>
          <a:prstGeom prst="rect">
            <a:avLst/>
          </a:prstGeom>
        </p:spPr>
      </p:pic>
    </p:spTree>
    <p:extLst>
      <p:ext uri="{BB962C8B-B14F-4D97-AF65-F5344CB8AC3E}">
        <p14:creationId xmlns:p14="http://schemas.microsoft.com/office/powerpoint/2010/main" val="400745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7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aśnienie owalne 1"/>
          <p:cNvSpPr/>
          <p:nvPr/>
        </p:nvSpPr>
        <p:spPr>
          <a:xfrm flipH="1">
            <a:off x="1340944" y="3956239"/>
            <a:ext cx="3814354" cy="1568954"/>
          </a:xfrm>
          <a:prstGeom prst="wedgeEllipseCallout">
            <a:avLst>
              <a:gd name="adj1" fmla="val 58276"/>
              <a:gd name="adj2" fmla="val 95804"/>
            </a:avLst>
          </a:prstGeom>
          <a:solidFill>
            <a:srgbClr val="E24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Objaśnienie owalne 2"/>
          <p:cNvSpPr/>
          <p:nvPr/>
        </p:nvSpPr>
        <p:spPr>
          <a:xfrm flipH="1">
            <a:off x="1340944" y="1169495"/>
            <a:ext cx="3814354" cy="1568954"/>
          </a:xfrm>
          <a:prstGeom prst="wedgeEllipseCallout">
            <a:avLst>
              <a:gd name="adj1" fmla="val 58276"/>
              <a:gd name="adj2" fmla="val 95804"/>
            </a:avLst>
          </a:prstGeom>
          <a:solidFill>
            <a:srgbClr val="E24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Objaśnienie owalne 3"/>
          <p:cNvSpPr/>
          <p:nvPr/>
        </p:nvSpPr>
        <p:spPr>
          <a:xfrm flipH="1">
            <a:off x="8129275" y="1169495"/>
            <a:ext cx="3814354" cy="1568954"/>
          </a:xfrm>
          <a:prstGeom prst="wedgeEllipseCallout">
            <a:avLst>
              <a:gd name="adj1" fmla="val 58276"/>
              <a:gd name="adj2" fmla="val 95804"/>
            </a:avLst>
          </a:prstGeom>
          <a:solidFill>
            <a:srgbClr val="E24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Objaśnienie owalne 4"/>
          <p:cNvSpPr/>
          <p:nvPr/>
        </p:nvSpPr>
        <p:spPr>
          <a:xfrm flipH="1">
            <a:off x="7989938" y="3851735"/>
            <a:ext cx="3814354" cy="1568954"/>
          </a:xfrm>
          <a:prstGeom prst="wedgeEllipseCallout">
            <a:avLst>
              <a:gd name="adj1" fmla="val 58276"/>
              <a:gd name="adj2" fmla="val 95804"/>
            </a:avLst>
          </a:prstGeom>
          <a:solidFill>
            <a:srgbClr val="E24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p:cNvSpPr txBox="1"/>
          <p:nvPr/>
        </p:nvSpPr>
        <p:spPr>
          <a:xfrm>
            <a:off x="1767752" y="1769306"/>
            <a:ext cx="2960738" cy="369332"/>
          </a:xfrm>
          <a:prstGeom prst="rect">
            <a:avLst/>
          </a:prstGeom>
          <a:noFill/>
        </p:spPr>
        <p:txBody>
          <a:bodyPr wrap="square" rtlCol="0">
            <a:spAutoFit/>
          </a:bodyPr>
          <a:lstStyle/>
          <a:p>
            <a:r>
              <a:rPr lang="pl-PL" dirty="0" smtClean="0"/>
              <a:t>Nazywam się Agata/Marcin.</a:t>
            </a:r>
            <a:endParaRPr lang="pl-PL" dirty="0"/>
          </a:p>
        </p:txBody>
      </p:sp>
      <p:sp>
        <p:nvSpPr>
          <p:cNvPr id="8" name="pole tekstowe 7"/>
          <p:cNvSpPr txBox="1"/>
          <p:nvPr/>
        </p:nvSpPr>
        <p:spPr>
          <a:xfrm>
            <a:off x="1959164" y="4557836"/>
            <a:ext cx="2769326" cy="365760"/>
          </a:xfrm>
          <a:prstGeom prst="rect">
            <a:avLst/>
          </a:prstGeom>
          <a:noFill/>
        </p:spPr>
        <p:txBody>
          <a:bodyPr wrap="square" rtlCol="0">
            <a:spAutoFit/>
          </a:bodyPr>
          <a:lstStyle/>
          <a:p>
            <a:r>
              <a:rPr lang="pl-PL" dirty="0" smtClean="0"/>
              <a:t> A ty jak się nazywasz?</a:t>
            </a:r>
            <a:endParaRPr lang="pl-PL" dirty="0"/>
          </a:p>
        </p:txBody>
      </p:sp>
      <p:sp>
        <p:nvSpPr>
          <p:cNvPr id="10" name="pole tekstowe 9"/>
          <p:cNvSpPr txBox="1"/>
          <p:nvPr/>
        </p:nvSpPr>
        <p:spPr>
          <a:xfrm>
            <a:off x="8804366" y="1789975"/>
            <a:ext cx="2756263" cy="369332"/>
          </a:xfrm>
          <a:prstGeom prst="rect">
            <a:avLst/>
          </a:prstGeom>
          <a:noFill/>
        </p:spPr>
        <p:txBody>
          <a:bodyPr wrap="square" rtlCol="0">
            <a:spAutoFit/>
          </a:bodyPr>
          <a:lstStyle/>
          <a:p>
            <a:r>
              <a:rPr lang="pl-PL" dirty="0" smtClean="0"/>
              <a:t>My </a:t>
            </a:r>
            <a:r>
              <a:rPr lang="pl-PL" dirty="0" err="1" smtClean="0"/>
              <a:t>name’s</a:t>
            </a:r>
            <a:r>
              <a:rPr lang="pl-PL" dirty="0" smtClean="0"/>
              <a:t> Agata/Marcin.</a:t>
            </a:r>
            <a:endParaRPr lang="pl-PL" dirty="0"/>
          </a:p>
        </p:txBody>
      </p:sp>
      <p:sp>
        <p:nvSpPr>
          <p:cNvPr id="11" name="pole tekstowe 10"/>
          <p:cNvSpPr txBox="1"/>
          <p:nvPr/>
        </p:nvSpPr>
        <p:spPr>
          <a:xfrm>
            <a:off x="9019902" y="4451546"/>
            <a:ext cx="2325189" cy="369332"/>
          </a:xfrm>
          <a:prstGeom prst="rect">
            <a:avLst/>
          </a:prstGeom>
          <a:noFill/>
        </p:spPr>
        <p:txBody>
          <a:bodyPr wrap="square" rtlCol="0">
            <a:spAutoFit/>
          </a:bodyPr>
          <a:lstStyle/>
          <a:p>
            <a:r>
              <a:rPr lang="pl-PL" dirty="0" err="1" smtClean="0"/>
              <a:t>What’s</a:t>
            </a:r>
            <a:r>
              <a:rPr lang="pl-PL" dirty="0" smtClean="0"/>
              <a:t> </a:t>
            </a:r>
            <a:r>
              <a:rPr lang="pl-PL" dirty="0" err="1" smtClean="0"/>
              <a:t>your</a:t>
            </a:r>
            <a:r>
              <a:rPr lang="pl-PL" dirty="0" smtClean="0"/>
              <a:t> </a:t>
            </a:r>
            <a:r>
              <a:rPr lang="pl-PL" dirty="0" err="1" smtClean="0"/>
              <a:t>name</a:t>
            </a:r>
            <a:r>
              <a:rPr lang="pl-PL" dirty="0" smtClean="0"/>
              <a:t>?</a:t>
            </a:r>
            <a:endParaRPr lang="pl-PL" dirty="0"/>
          </a:p>
        </p:txBody>
      </p:sp>
    </p:spTree>
    <p:extLst>
      <p:ext uri="{BB962C8B-B14F-4D97-AF65-F5344CB8AC3E}">
        <p14:creationId xmlns:p14="http://schemas.microsoft.com/office/powerpoint/2010/main" val="3073534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016_01_26_20_20_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flipV="1">
            <a:off x="759543" y="5796066"/>
            <a:ext cx="59072" cy="59072"/>
          </a:xfrm>
          <a:prstGeom prst="rect">
            <a:avLst/>
          </a:prstGeom>
        </p:spPr>
      </p:pic>
      <p:pic>
        <p:nvPicPr>
          <p:cNvPr id="4" name="2016_01_26_20_20_17">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9543" y="4493622"/>
            <a:ext cx="59071" cy="59071"/>
          </a:xfrm>
          <a:prstGeom prst="rect">
            <a:avLst/>
          </a:prstGeom>
        </p:spPr>
      </p:pic>
      <p:pic>
        <p:nvPicPr>
          <p:cNvPr id="3" name="2016_01_26_20_20_1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flipH="1">
            <a:off x="818615" y="3240560"/>
            <a:ext cx="68762" cy="68762"/>
          </a:xfrm>
          <a:prstGeom prst="rect">
            <a:avLst/>
          </a:prstGeom>
        </p:spPr>
      </p:pic>
      <p:pic>
        <p:nvPicPr>
          <p:cNvPr id="2" name="2016_01_26_20_20_09">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flipH="1">
            <a:off x="818614" y="2064471"/>
            <a:ext cx="68763" cy="68763"/>
          </a:xfrm>
          <a:prstGeom prst="rect">
            <a:avLst/>
          </a:prstGeom>
        </p:spPr>
      </p:pic>
      <p:sp>
        <p:nvSpPr>
          <p:cNvPr id="11" name="Prostokąt 10"/>
          <p:cNvSpPr/>
          <p:nvPr/>
        </p:nvSpPr>
        <p:spPr>
          <a:xfrm>
            <a:off x="818615" y="1320302"/>
            <a:ext cx="10111872" cy="923330"/>
          </a:xfrm>
          <a:prstGeom prst="rect">
            <a:avLst/>
          </a:prstGeom>
          <a:noFill/>
        </p:spPr>
        <p:txBody>
          <a:bodyPr wrap="none" lIns="91440" tIns="45720" rIns="91440" bIns="45720">
            <a:spAutoFit/>
          </a:bodyPr>
          <a:lstStyle/>
          <a:p>
            <a:pPr algn="ctr"/>
            <a:r>
              <a:rPr lang="pl-PL"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Dzień dobry!            Good </a:t>
            </a:r>
            <a:r>
              <a:rPr lang="pl-PL"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morning</a:t>
            </a:r>
            <a:r>
              <a:rPr lang="pl-PL"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Prostokąt 11"/>
          <p:cNvSpPr/>
          <p:nvPr/>
        </p:nvSpPr>
        <p:spPr>
          <a:xfrm>
            <a:off x="999403" y="186341"/>
            <a:ext cx="9941824" cy="1015663"/>
          </a:xfrm>
          <a:prstGeom prst="rect">
            <a:avLst/>
          </a:prstGeom>
          <a:noFill/>
        </p:spPr>
        <p:txBody>
          <a:bodyPr wrap="none" lIns="91440" tIns="45720" rIns="91440" bIns="45720">
            <a:spAutoFit/>
          </a:bodyPr>
          <a:lstStyle/>
          <a:p>
            <a:pPr algn="ctr"/>
            <a:r>
              <a:rPr lang="pl-PL"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POWITANIA – hello &amp; </a:t>
            </a:r>
            <a:r>
              <a:rPr lang="pl-PL" sz="60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goodb</a:t>
            </a:r>
            <a:r>
              <a:rPr lang="pl-PL"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ye</a:t>
            </a:r>
            <a:endParaRPr lang="pl-PL"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Prostokąt 12"/>
          <p:cNvSpPr/>
          <p:nvPr/>
        </p:nvSpPr>
        <p:spPr>
          <a:xfrm>
            <a:off x="818615" y="2453277"/>
            <a:ext cx="9467400" cy="923330"/>
          </a:xfrm>
          <a:prstGeom prst="rect">
            <a:avLst/>
          </a:prstGeom>
          <a:noFill/>
        </p:spPr>
        <p:txBody>
          <a:bodyPr wrap="none" lIns="91440" tIns="45720" rIns="91440" bIns="45720">
            <a:spAutoFit/>
          </a:bodyPr>
          <a:lstStyle/>
          <a:p>
            <a:pPr algn="ctr"/>
            <a:r>
              <a:rPr lang="pl-PL"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Do widzenia! 				</a:t>
            </a:r>
            <a:r>
              <a:rPr lang="pl-PL"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Goodbye</a:t>
            </a:r>
            <a:r>
              <a:rPr lang="pl-PL"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Prostokąt 13"/>
          <p:cNvSpPr/>
          <p:nvPr/>
        </p:nvSpPr>
        <p:spPr>
          <a:xfrm>
            <a:off x="590989" y="3765412"/>
            <a:ext cx="10567124" cy="923330"/>
          </a:xfrm>
          <a:prstGeom prst="rect">
            <a:avLst/>
          </a:prstGeom>
          <a:noFill/>
        </p:spPr>
        <p:txBody>
          <a:bodyPr wrap="none" lIns="91440" tIns="45720" rIns="91440" bIns="45720">
            <a:spAutoFit/>
          </a:bodyPr>
          <a:lstStyle/>
          <a:p>
            <a:pPr algn="ctr"/>
            <a:r>
              <a:rPr lang="pl-PL"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Dobry wieczór! 		  Good </a:t>
            </a:r>
            <a:r>
              <a:rPr lang="pl-PL"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evening</a:t>
            </a:r>
            <a:r>
              <a:rPr lang="pl-PL"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5" name="Prostokąt 14"/>
          <p:cNvSpPr/>
          <p:nvPr/>
        </p:nvSpPr>
        <p:spPr>
          <a:xfrm>
            <a:off x="818615" y="4898387"/>
            <a:ext cx="10063973" cy="923330"/>
          </a:xfrm>
          <a:prstGeom prst="rect">
            <a:avLst/>
          </a:prstGeom>
          <a:noFill/>
        </p:spPr>
        <p:txBody>
          <a:bodyPr wrap="none" lIns="91440" tIns="45720" rIns="91440" bIns="45720">
            <a:spAutoFit/>
          </a:bodyPr>
          <a:lstStyle/>
          <a:p>
            <a:pPr algn="ctr"/>
            <a:r>
              <a:rPr lang="pl-PL"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Dobranoc! 					Good </a:t>
            </a:r>
            <a:r>
              <a:rPr lang="pl-PL"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night</a:t>
            </a:r>
            <a:r>
              <a:rPr lang="pl-PL"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44651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7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5250"/>
                            </p:stCondLst>
                            <p:childTnLst>
                              <p:par>
                                <p:cTn id="29" presetID="42" presetClass="entr" presetSubtype="0" fill="hold" grpId="0" nodeType="afterEffect">
                                  <p:stCondLst>
                                    <p:cond delay="10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7250"/>
                            </p:stCondLst>
                            <p:childTnLst>
                              <p:par>
                                <p:cTn id="35" presetID="1" presetClass="mediacall" presetSubtype="0" fill="hold" nodeType="afterEffect">
                                  <p:stCondLst>
                                    <p:cond delay="0"/>
                                  </p:stCondLst>
                                  <p:childTnLst>
                                    <p:cmd type="call" cmd="playFrom(0.0)">
                                      <p:cBhvr>
                                        <p:cTn id="36" dur="2115" fill="hold"/>
                                        <p:tgtEl>
                                          <p:spTgt spid="2"/>
                                        </p:tgtEl>
                                      </p:cBhvr>
                                    </p:cmd>
                                  </p:childTnLst>
                                </p:cTn>
                              </p:par>
                            </p:childTnLst>
                          </p:cTn>
                        </p:par>
                        <p:par>
                          <p:cTn id="37" fill="hold">
                            <p:stCondLst>
                              <p:cond delay="9365"/>
                            </p:stCondLst>
                            <p:childTnLst>
                              <p:par>
                                <p:cTn id="38" presetID="1" presetClass="mediacall" presetSubtype="0" fill="hold" nodeType="afterEffect">
                                  <p:stCondLst>
                                    <p:cond delay="0"/>
                                  </p:stCondLst>
                                  <p:childTnLst>
                                    <p:cmd type="call" cmd="playFrom(0.0)">
                                      <p:cBhvr>
                                        <p:cTn id="39" dur="2220" fill="hold"/>
                                        <p:tgtEl>
                                          <p:spTgt spid="3"/>
                                        </p:tgtEl>
                                      </p:cBhvr>
                                    </p:cmd>
                                  </p:childTnLst>
                                </p:cTn>
                              </p:par>
                            </p:childTnLst>
                          </p:cTn>
                        </p:par>
                        <p:par>
                          <p:cTn id="40" fill="hold">
                            <p:stCondLst>
                              <p:cond delay="11585"/>
                            </p:stCondLst>
                            <p:childTnLst>
                              <p:par>
                                <p:cTn id="41" presetID="1" presetClass="mediacall" presetSubtype="0" fill="hold" nodeType="afterEffect">
                                  <p:stCondLst>
                                    <p:cond delay="0"/>
                                  </p:stCondLst>
                                  <p:childTnLst>
                                    <p:cmd type="call" cmd="playFrom(0.0)">
                                      <p:cBhvr>
                                        <p:cTn id="42" dur="2350" fill="hold"/>
                                        <p:tgtEl>
                                          <p:spTgt spid="4"/>
                                        </p:tgtEl>
                                      </p:cBhvr>
                                    </p:cmd>
                                  </p:childTnLst>
                                </p:cTn>
                              </p:par>
                            </p:childTnLst>
                          </p:cTn>
                        </p:par>
                        <p:par>
                          <p:cTn id="43" fill="hold">
                            <p:stCondLst>
                              <p:cond delay="13935"/>
                            </p:stCondLst>
                            <p:childTnLst>
                              <p:par>
                                <p:cTn id="44" presetID="1" presetClass="mediacall" presetSubtype="0" fill="hold" nodeType="afterEffect">
                                  <p:stCondLst>
                                    <p:cond delay="0"/>
                                  </p:stCondLst>
                                  <p:childTnLst>
                                    <p:cmd type="call" cmd="playFrom(0.0)">
                                      <p:cBhvr>
                                        <p:cTn id="45" dur="201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6" fill="hold" display="0">
                  <p:stCondLst>
                    <p:cond delay="indefinite"/>
                  </p:stCondLst>
                  <p:endCondLst>
                    <p:cond evt="onStopAudio" delay="0">
                      <p:tgtEl>
                        <p:sldTgt/>
                      </p:tgtEl>
                    </p:cond>
                  </p:endCondLst>
                </p:cTn>
                <p:tgtEl>
                  <p:spTgt spid="2"/>
                </p:tgtEl>
              </p:cMediaNode>
            </p:audio>
            <p:audio>
              <p:cMediaNode vol="80000" showWhenStopped="0">
                <p:cTn id="47" fill="hold" display="0">
                  <p:stCondLst>
                    <p:cond delay="indefinite"/>
                  </p:stCondLst>
                  <p:endCondLst>
                    <p:cond evt="onStopAudio" delay="0">
                      <p:tgtEl>
                        <p:sldTgt/>
                      </p:tgtEl>
                    </p:cond>
                  </p:endCondLst>
                </p:cTn>
                <p:tgtEl>
                  <p:spTgt spid="3"/>
                </p:tgtEl>
              </p:cMediaNode>
            </p:audio>
            <p:audio>
              <p:cMediaNode vol="80000" showWhenStopped="0">
                <p:cTn id="48" fill="hold" display="0">
                  <p:stCondLst>
                    <p:cond delay="indefinite"/>
                  </p:stCondLst>
                  <p:endCondLst>
                    <p:cond evt="onStopAudio" delay="0">
                      <p:tgtEl>
                        <p:sldTgt/>
                      </p:tgtEl>
                    </p:cond>
                  </p:endCondLst>
                </p:cTn>
                <p:tgtEl>
                  <p:spTgt spid="4"/>
                </p:tgtEl>
              </p:cMediaNode>
            </p:audio>
            <p:audio>
              <p:cMediaNode vol="80000" showWhenStopped="0">
                <p:cTn id="49" fill="hold" display="0">
                  <p:stCondLst>
                    <p:cond delay="indefinite"/>
                  </p:stCondLst>
                  <p:endCondLst>
                    <p:cond evt="onStopAudio" delay="0">
                      <p:tgtEl>
                        <p:sldTgt/>
                      </p:tgtEl>
                    </p:cond>
                  </p:endCondLst>
                </p:cTn>
                <p:tgtEl>
                  <p:spTgt spid="5"/>
                </p:tgtEl>
              </p:cMediaNode>
            </p:audio>
          </p:childTnLst>
        </p:cTn>
      </p:par>
    </p:tnLst>
    <p:bldLst>
      <p:bldP spid="11"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016_01_26_20_20_4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flipH="1">
            <a:off x="999402" y="5538651"/>
            <a:ext cx="60887" cy="60887"/>
          </a:xfrm>
          <a:prstGeom prst="rect">
            <a:avLst/>
          </a:prstGeom>
        </p:spPr>
      </p:pic>
      <p:pic>
        <p:nvPicPr>
          <p:cNvPr id="4" name="2016_01_26_20_20_37">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flipH="1">
            <a:off x="999403" y="4572000"/>
            <a:ext cx="55880" cy="55880"/>
          </a:xfrm>
          <a:prstGeom prst="rect">
            <a:avLst/>
          </a:prstGeom>
        </p:spPr>
      </p:pic>
      <p:pic>
        <p:nvPicPr>
          <p:cNvPr id="3" name="2016_01_26_20_20_3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1109" y="3131448"/>
            <a:ext cx="88294" cy="88294"/>
          </a:xfrm>
          <a:prstGeom prst="rect">
            <a:avLst/>
          </a:prstGeom>
        </p:spPr>
      </p:pic>
      <p:pic>
        <p:nvPicPr>
          <p:cNvPr id="2" name="2016_01_26_20_20_29">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flipH="1">
            <a:off x="862148" y="2037805"/>
            <a:ext cx="48961" cy="48961"/>
          </a:xfrm>
          <a:prstGeom prst="rect">
            <a:avLst/>
          </a:prstGeom>
        </p:spPr>
      </p:pic>
      <p:sp>
        <p:nvSpPr>
          <p:cNvPr id="11" name="Prostokąt 10"/>
          <p:cNvSpPr/>
          <p:nvPr/>
        </p:nvSpPr>
        <p:spPr>
          <a:xfrm>
            <a:off x="1158070" y="1320302"/>
            <a:ext cx="8404865" cy="923330"/>
          </a:xfrm>
          <a:prstGeom prst="rect">
            <a:avLst/>
          </a:prstGeom>
          <a:noFill/>
        </p:spPr>
        <p:txBody>
          <a:bodyPr wrap="none" lIns="91440" tIns="45720" rIns="91440" bIns="45720">
            <a:spAutoFit/>
          </a:bodyPr>
          <a:lstStyle/>
          <a:p>
            <a:pPr algn="ctr"/>
            <a:r>
              <a:rPr lang="pl-PL"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Cześć! 							Hi!</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Prostokąt 11"/>
          <p:cNvSpPr/>
          <p:nvPr/>
        </p:nvSpPr>
        <p:spPr>
          <a:xfrm>
            <a:off x="999403" y="186341"/>
            <a:ext cx="9941824" cy="1015663"/>
          </a:xfrm>
          <a:prstGeom prst="rect">
            <a:avLst/>
          </a:prstGeom>
          <a:noFill/>
        </p:spPr>
        <p:txBody>
          <a:bodyPr wrap="none" lIns="91440" tIns="45720" rIns="91440" bIns="45720">
            <a:spAutoFit/>
          </a:bodyPr>
          <a:lstStyle/>
          <a:p>
            <a:pPr algn="ctr"/>
            <a:r>
              <a:rPr lang="pl-PL"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POWITANIA – hello &amp; </a:t>
            </a:r>
            <a:r>
              <a:rPr lang="pl-PL" sz="60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goodb</a:t>
            </a:r>
            <a:r>
              <a:rPr lang="pl-PL"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ye</a:t>
            </a:r>
            <a:endParaRPr lang="pl-PL"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Prostokąt 12"/>
          <p:cNvSpPr/>
          <p:nvPr/>
        </p:nvSpPr>
        <p:spPr>
          <a:xfrm>
            <a:off x="1128700" y="2453277"/>
            <a:ext cx="8847230" cy="923330"/>
          </a:xfrm>
          <a:prstGeom prst="rect">
            <a:avLst/>
          </a:prstGeom>
          <a:noFill/>
        </p:spPr>
        <p:txBody>
          <a:bodyPr wrap="none" lIns="91440" tIns="45720" rIns="91440" bIns="45720">
            <a:spAutoFit/>
          </a:bodyPr>
          <a:lstStyle/>
          <a:p>
            <a:pPr algn="ctr"/>
            <a:r>
              <a:rPr lang="pl-PL"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Do zobaczenia! 					</a:t>
            </a:r>
            <a:r>
              <a:rPr lang="pl-PL"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Bye</a:t>
            </a:r>
            <a:r>
              <a:rPr lang="pl-PL"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Prostokąt 13"/>
          <p:cNvSpPr/>
          <p:nvPr/>
        </p:nvSpPr>
        <p:spPr>
          <a:xfrm>
            <a:off x="1158070" y="3765412"/>
            <a:ext cx="9432967" cy="923330"/>
          </a:xfrm>
          <a:prstGeom prst="rect">
            <a:avLst/>
          </a:prstGeom>
          <a:noFill/>
        </p:spPr>
        <p:txBody>
          <a:bodyPr wrap="none" lIns="91440" tIns="45720" rIns="91440" bIns="45720">
            <a:spAutoFit/>
          </a:bodyPr>
          <a:lstStyle/>
          <a:p>
            <a:pPr algn="ctr"/>
            <a:r>
              <a:rPr lang="pl-PL"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Na razie!						  </a:t>
            </a:r>
            <a:r>
              <a:rPr lang="pl-PL"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See</a:t>
            </a:r>
            <a:r>
              <a:rPr lang="pl-PL"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l-PL"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you</a:t>
            </a:r>
            <a:r>
              <a:rPr lang="pl-PL"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5" name="Prostokąt 14"/>
          <p:cNvSpPr/>
          <p:nvPr/>
        </p:nvSpPr>
        <p:spPr>
          <a:xfrm>
            <a:off x="1158070" y="4833074"/>
            <a:ext cx="9118778" cy="923330"/>
          </a:xfrm>
          <a:prstGeom prst="rect">
            <a:avLst/>
          </a:prstGeom>
          <a:noFill/>
        </p:spPr>
        <p:txBody>
          <a:bodyPr wrap="none" lIns="91440" tIns="45720" rIns="91440" bIns="45720">
            <a:spAutoFit/>
          </a:bodyPr>
          <a:lstStyle/>
          <a:p>
            <a:pPr algn="ctr"/>
            <a:r>
              <a:rPr lang="pl-PL"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Pa!							      </a:t>
            </a:r>
            <a:r>
              <a:rPr lang="pl-PL"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See</a:t>
            </a:r>
            <a:r>
              <a:rPr lang="pl-PL"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l-PL"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you</a:t>
            </a:r>
            <a:r>
              <a:rPr lang="pl-PL"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82389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3" fill="hold"/>
                                        <p:tgtEl>
                                          <p:spTgt spid="2"/>
                                        </p:tgtEl>
                                      </p:cBhvr>
                                    </p:cmd>
                                  </p:childTnLst>
                                </p:cTn>
                              </p:par>
                            </p:childTnLst>
                          </p:cTn>
                        </p:par>
                        <p:par>
                          <p:cTn id="7" fill="hold">
                            <p:stCondLst>
                              <p:cond delay="2063"/>
                            </p:stCondLst>
                            <p:childTnLst>
                              <p:par>
                                <p:cTn id="8" presetID="1" presetClass="mediacall" presetSubtype="0" fill="hold" nodeType="afterEffect">
                                  <p:stCondLst>
                                    <p:cond delay="0"/>
                                  </p:stCondLst>
                                  <p:childTnLst>
                                    <p:cmd type="call" cmd="playFrom(0.0)">
                                      <p:cBhvr>
                                        <p:cTn id="9" dur="2246" fill="hold"/>
                                        <p:tgtEl>
                                          <p:spTgt spid="3"/>
                                        </p:tgtEl>
                                      </p:cBhvr>
                                    </p:cmd>
                                  </p:childTnLst>
                                </p:cTn>
                              </p:par>
                            </p:childTnLst>
                          </p:cTn>
                        </p:par>
                        <p:par>
                          <p:cTn id="10" fill="hold">
                            <p:stCondLst>
                              <p:cond delay="4309"/>
                            </p:stCondLst>
                            <p:childTnLst>
                              <p:par>
                                <p:cTn id="11" presetID="1" presetClass="mediacall" presetSubtype="0" fill="hold" nodeType="afterEffect">
                                  <p:stCondLst>
                                    <p:cond delay="0"/>
                                  </p:stCondLst>
                                  <p:childTnLst>
                                    <p:cmd type="call" cmd="playFrom(0.0)">
                                      <p:cBhvr>
                                        <p:cTn id="12" dur="1906" fill="hold"/>
                                        <p:tgtEl>
                                          <p:spTgt spid="4"/>
                                        </p:tgtEl>
                                      </p:cBhvr>
                                    </p:cmd>
                                  </p:childTnLst>
                                </p:cTn>
                              </p:par>
                            </p:childTnLst>
                          </p:cTn>
                        </p:par>
                        <p:par>
                          <p:cTn id="13" fill="hold">
                            <p:stCondLst>
                              <p:cond delay="6215"/>
                            </p:stCondLst>
                            <p:childTnLst>
                              <p:par>
                                <p:cTn id="14" presetID="1" presetClass="mediacall" presetSubtype="0" fill="hold" nodeType="afterEffect">
                                  <p:stCondLst>
                                    <p:cond delay="0"/>
                                  </p:stCondLst>
                                  <p:childTnLst>
                                    <p:cmd type="call" cmd="playFrom(0.0)">
                                      <p:cBhvr>
                                        <p:cTn id="15" dur="18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2"/>
                </p:tgtEl>
              </p:cMediaNode>
            </p:audio>
            <p:audio>
              <p:cMediaNode vol="80000" showWhenStopped="0">
                <p:cTn id="17" fill="hold" display="0">
                  <p:stCondLst>
                    <p:cond delay="indefinite"/>
                  </p:stCondLst>
                  <p:endCondLst>
                    <p:cond evt="onStopAudio" delay="0">
                      <p:tgtEl>
                        <p:sldTgt/>
                      </p:tgtEl>
                    </p:cond>
                  </p:endCondLst>
                </p:cTn>
                <p:tgtEl>
                  <p:spTgt spid="3"/>
                </p:tgtEl>
              </p:cMediaNode>
            </p:audio>
            <p:audio>
              <p:cMediaNode vol="80000" showWhenStopped="0">
                <p:cTn id="18" fill="hold" display="0">
                  <p:stCondLst>
                    <p:cond delay="indefinite"/>
                  </p:stCondLst>
                  <p:endCondLst>
                    <p:cond evt="onStopAudio" delay="0">
                      <p:tgtEl>
                        <p:sldTgt/>
                      </p:tgtEl>
                    </p:cond>
                  </p:endCondLst>
                </p:cTn>
                <p:tgtEl>
                  <p:spTgt spid="4"/>
                </p:tgtEl>
              </p:cMediaNode>
            </p:audio>
            <p:audio>
              <p:cMediaNode vol="80000" showWhenStopped="0">
                <p:cTn id="19"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nna i pio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flipH="1" flipV="1">
            <a:off x="1048620" y="4354394"/>
            <a:ext cx="61721" cy="61721"/>
          </a:xfrm>
          <a:prstGeom prst="rect">
            <a:avLst/>
          </a:prstGeom>
        </p:spPr>
      </p:pic>
      <p:sp>
        <p:nvSpPr>
          <p:cNvPr id="3" name="Objaśnienie owalne 2"/>
          <p:cNvSpPr/>
          <p:nvPr/>
        </p:nvSpPr>
        <p:spPr>
          <a:xfrm>
            <a:off x="2312125" y="135094"/>
            <a:ext cx="4114800" cy="1593667"/>
          </a:xfrm>
          <a:prstGeom prst="wedgeEllipseCallout">
            <a:avLst>
              <a:gd name="adj1" fmla="val -17658"/>
              <a:gd name="adj2" fmla="val 1264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Objaśnienie owalne 3"/>
          <p:cNvSpPr/>
          <p:nvPr/>
        </p:nvSpPr>
        <p:spPr>
          <a:xfrm flipH="1">
            <a:off x="6126481" y="1393592"/>
            <a:ext cx="3814354" cy="1568954"/>
          </a:xfrm>
          <a:prstGeom prst="wedgeEllipseCallout">
            <a:avLst>
              <a:gd name="adj1" fmla="val -18436"/>
              <a:gd name="adj2" fmla="val 808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3017520" y="470262"/>
            <a:ext cx="2926080" cy="923330"/>
          </a:xfrm>
          <a:prstGeom prst="rect">
            <a:avLst/>
          </a:prstGeom>
          <a:noFill/>
        </p:spPr>
        <p:txBody>
          <a:bodyPr wrap="square" rtlCol="0">
            <a:spAutoFit/>
          </a:bodyPr>
          <a:lstStyle/>
          <a:p>
            <a:r>
              <a:rPr lang="pl-PL" dirty="0" smtClean="0"/>
              <a:t>Dzień dobry, nazywam się Anna Kowalska. A Pan? Jak Pan się nazywa?</a:t>
            </a:r>
            <a:endParaRPr lang="pl-PL" dirty="0"/>
          </a:p>
        </p:txBody>
      </p:sp>
      <p:sp>
        <p:nvSpPr>
          <p:cNvPr id="6" name="pole tekstowe 5"/>
          <p:cNvSpPr txBox="1"/>
          <p:nvPr/>
        </p:nvSpPr>
        <p:spPr>
          <a:xfrm>
            <a:off x="6766560" y="1728761"/>
            <a:ext cx="2834640" cy="923330"/>
          </a:xfrm>
          <a:prstGeom prst="rect">
            <a:avLst/>
          </a:prstGeom>
          <a:noFill/>
        </p:spPr>
        <p:txBody>
          <a:bodyPr wrap="square" rtlCol="0">
            <a:spAutoFit/>
          </a:bodyPr>
          <a:lstStyle/>
          <a:p>
            <a:r>
              <a:rPr lang="pl-PL" dirty="0" smtClean="0"/>
              <a:t>Dzień dobry, nazywam się Piotr Nowak. Miło Panią poznać.</a:t>
            </a:r>
            <a:endParaRPr lang="pl-PL" dirty="0"/>
          </a:p>
        </p:txBody>
      </p:sp>
      <p:pic>
        <p:nvPicPr>
          <p:cNvPr id="7" name="Obraz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570" y="2613276"/>
            <a:ext cx="2813086" cy="3853543"/>
          </a:xfrm>
          <a:prstGeom prst="rect">
            <a:avLst/>
          </a:prstGeom>
        </p:spPr>
      </p:pic>
      <p:pic>
        <p:nvPicPr>
          <p:cNvPr id="8" name="Obraz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7634" y="2987260"/>
            <a:ext cx="4970799" cy="3479559"/>
          </a:xfrm>
          <a:prstGeom prst="rect">
            <a:avLst/>
          </a:prstGeom>
        </p:spPr>
      </p:pic>
    </p:spTree>
    <p:extLst>
      <p:ext uri="{BB962C8B-B14F-4D97-AF65-F5344CB8AC3E}">
        <p14:creationId xmlns:p14="http://schemas.microsoft.com/office/powerpoint/2010/main" val="37958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0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na kowalsk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flipH="1">
            <a:off x="992777" y="4326575"/>
            <a:ext cx="169817" cy="169817"/>
          </a:xfrm>
          <a:prstGeom prst="rect">
            <a:avLst/>
          </a:prstGeom>
        </p:spPr>
      </p:pic>
      <p:sp>
        <p:nvSpPr>
          <p:cNvPr id="2" name="Objaśnienie owalne 1"/>
          <p:cNvSpPr/>
          <p:nvPr/>
        </p:nvSpPr>
        <p:spPr>
          <a:xfrm>
            <a:off x="7478486" y="809897"/>
            <a:ext cx="4362994" cy="1802674"/>
          </a:xfrm>
          <a:prstGeom prst="wedgeEllipseCallout">
            <a:avLst>
              <a:gd name="adj1" fmla="val -113348"/>
              <a:gd name="adj2" fmla="val 668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Objaśnienie owalne 3"/>
          <p:cNvSpPr/>
          <p:nvPr/>
        </p:nvSpPr>
        <p:spPr>
          <a:xfrm>
            <a:off x="2447109" y="809897"/>
            <a:ext cx="4362994" cy="1802674"/>
          </a:xfrm>
          <a:prstGeom prst="wedgeEllipseCallout">
            <a:avLst>
              <a:gd name="adj1" fmla="val -21731"/>
              <a:gd name="adj2" fmla="val 69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p:cNvSpPr txBox="1"/>
          <p:nvPr/>
        </p:nvSpPr>
        <p:spPr>
          <a:xfrm>
            <a:off x="3257006" y="1249569"/>
            <a:ext cx="2926080" cy="923330"/>
          </a:xfrm>
          <a:prstGeom prst="rect">
            <a:avLst/>
          </a:prstGeom>
          <a:noFill/>
        </p:spPr>
        <p:txBody>
          <a:bodyPr wrap="square" rtlCol="0">
            <a:spAutoFit/>
          </a:bodyPr>
          <a:lstStyle/>
          <a:p>
            <a:r>
              <a:rPr lang="pl-PL" dirty="0" smtClean="0"/>
              <a:t>Dzień dobry, nazywam się Anna Kowalska. A Pan? Jak Pan się nazywa?</a:t>
            </a:r>
            <a:endParaRPr lang="pl-PL" dirty="0"/>
          </a:p>
        </p:txBody>
      </p:sp>
      <p:sp>
        <p:nvSpPr>
          <p:cNvPr id="5" name="pole tekstowe 4"/>
          <p:cNvSpPr txBox="1"/>
          <p:nvPr/>
        </p:nvSpPr>
        <p:spPr>
          <a:xfrm>
            <a:off x="8307977" y="1262631"/>
            <a:ext cx="2704012" cy="923330"/>
          </a:xfrm>
          <a:prstGeom prst="rect">
            <a:avLst/>
          </a:prstGeom>
          <a:noFill/>
        </p:spPr>
        <p:txBody>
          <a:bodyPr wrap="square" rtlCol="0">
            <a:spAutoFit/>
          </a:bodyPr>
          <a:lstStyle/>
          <a:p>
            <a:r>
              <a:rPr lang="pl-PL" dirty="0" smtClean="0"/>
              <a:t>Good </a:t>
            </a:r>
            <a:r>
              <a:rPr lang="pl-PL" dirty="0" err="1" smtClean="0"/>
              <a:t>morning</a:t>
            </a:r>
            <a:r>
              <a:rPr lang="pl-PL" dirty="0" smtClean="0"/>
              <a:t>, my </a:t>
            </a:r>
            <a:r>
              <a:rPr lang="pl-PL" dirty="0" err="1" smtClean="0"/>
              <a:t>name’s</a:t>
            </a:r>
            <a:r>
              <a:rPr lang="pl-PL" dirty="0" smtClean="0"/>
              <a:t> Anna Kowalska. And </a:t>
            </a:r>
            <a:r>
              <a:rPr lang="pl-PL" dirty="0" err="1" smtClean="0"/>
              <a:t>you</a:t>
            </a:r>
            <a:r>
              <a:rPr lang="pl-PL" dirty="0" smtClean="0"/>
              <a:t>? </a:t>
            </a:r>
            <a:r>
              <a:rPr lang="pl-PL" dirty="0" err="1" smtClean="0"/>
              <a:t>What’s</a:t>
            </a:r>
            <a:r>
              <a:rPr lang="pl-PL" dirty="0" smtClean="0"/>
              <a:t> </a:t>
            </a:r>
            <a:r>
              <a:rPr lang="pl-PL" dirty="0" err="1" smtClean="0"/>
              <a:t>your</a:t>
            </a:r>
            <a:r>
              <a:rPr lang="pl-PL" dirty="0" smtClean="0"/>
              <a:t> </a:t>
            </a:r>
            <a:r>
              <a:rPr lang="pl-PL" dirty="0" err="1" smtClean="0"/>
              <a:t>name</a:t>
            </a:r>
            <a:r>
              <a:rPr lang="pl-PL" dirty="0" smtClean="0"/>
              <a:t>?</a:t>
            </a:r>
            <a:endParaRPr lang="pl-PL" dirty="0"/>
          </a:p>
        </p:txBody>
      </p:sp>
      <p:pic>
        <p:nvPicPr>
          <p:cNvPr id="6" name="Obraz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570" y="2613276"/>
            <a:ext cx="2813086" cy="3853543"/>
          </a:xfrm>
          <a:prstGeom prst="rect">
            <a:avLst/>
          </a:prstGeom>
        </p:spPr>
      </p:pic>
    </p:spTree>
    <p:extLst>
      <p:ext uri="{BB962C8B-B14F-4D97-AF65-F5344CB8AC3E}">
        <p14:creationId xmlns:p14="http://schemas.microsoft.com/office/powerpoint/2010/main" val="312737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5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016_01_26_20_20_5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flipV="1">
            <a:off x="5741126" y="5249202"/>
            <a:ext cx="102215" cy="102215"/>
          </a:xfrm>
          <a:prstGeom prst="rect">
            <a:avLst/>
          </a:prstGeom>
        </p:spPr>
      </p:pic>
      <p:sp>
        <p:nvSpPr>
          <p:cNvPr id="2" name="Objaśnienie owalne 1"/>
          <p:cNvSpPr/>
          <p:nvPr/>
        </p:nvSpPr>
        <p:spPr>
          <a:xfrm>
            <a:off x="7485017" y="468195"/>
            <a:ext cx="3526972" cy="1907177"/>
          </a:xfrm>
          <a:prstGeom prst="wedgeEllipseCallout">
            <a:avLst>
              <a:gd name="adj1" fmla="val -54166"/>
              <a:gd name="adj2" fmla="val 803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Objaśnienie owalne 2"/>
          <p:cNvSpPr/>
          <p:nvPr/>
        </p:nvSpPr>
        <p:spPr>
          <a:xfrm>
            <a:off x="2984862" y="429007"/>
            <a:ext cx="3644537" cy="1985555"/>
          </a:xfrm>
          <a:prstGeom prst="wedgeEllipseCallout">
            <a:avLst>
              <a:gd name="adj1" fmla="val 26837"/>
              <a:gd name="adj2" fmla="val 842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3517364" y="1029567"/>
            <a:ext cx="2834640" cy="923330"/>
          </a:xfrm>
          <a:prstGeom prst="rect">
            <a:avLst/>
          </a:prstGeom>
          <a:noFill/>
        </p:spPr>
        <p:txBody>
          <a:bodyPr wrap="square" rtlCol="0">
            <a:spAutoFit/>
          </a:bodyPr>
          <a:lstStyle/>
          <a:p>
            <a:r>
              <a:rPr lang="pl-PL" dirty="0" smtClean="0"/>
              <a:t>Dzień dobry, nazywam się Piotr Nowak. Miło Panią poznać.</a:t>
            </a:r>
            <a:endParaRPr lang="pl-PL" dirty="0"/>
          </a:p>
        </p:txBody>
      </p:sp>
      <p:sp>
        <p:nvSpPr>
          <p:cNvPr id="5" name="pole tekstowe 4"/>
          <p:cNvSpPr txBox="1"/>
          <p:nvPr/>
        </p:nvSpPr>
        <p:spPr>
          <a:xfrm>
            <a:off x="7942217" y="960118"/>
            <a:ext cx="2612572" cy="923330"/>
          </a:xfrm>
          <a:prstGeom prst="rect">
            <a:avLst/>
          </a:prstGeom>
          <a:noFill/>
        </p:spPr>
        <p:txBody>
          <a:bodyPr wrap="square" rtlCol="0">
            <a:spAutoFit/>
          </a:bodyPr>
          <a:lstStyle/>
          <a:p>
            <a:r>
              <a:rPr lang="pl-PL" dirty="0" smtClean="0"/>
              <a:t>Good </a:t>
            </a:r>
            <a:r>
              <a:rPr lang="pl-PL" dirty="0" err="1" smtClean="0"/>
              <a:t>morning</a:t>
            </a:r>
            <a:r>
              <a:rPr lang="pl-PL" dirty="0" smtClean="0"/>
              <a:t>, my </a:t>
            </a:r>
            <a:r>
              <a:rPr lang="pl-PL" dirty="0" err="1" smtClean="0"/>
              <a:t>name’s</a:t>
            </a:r>
            <a:r>
              <a:rPr lang="pl-PL" dirty="0" smtClean="0"/>
              <a:t> Piotr Nowak. Nice to </a:t>
            </a:r>
            <a:r>
              <a:rPr lang="pl-PL" dirty="0" err="1" smtClean="0"/>
              <a:t>meet</a:t>
            </a:r>
            <a:r>
              <a:rPr lang="pl-PL" dirty="0" smtClean="0"/>
              <a:t> </a:t>
            </a:r>
            <a:r>
              <a:rPr lang="pl-PL" dirty="0" err="1" smtClean="0"/>
              <a:t>you</a:t>
            </a:r>
            <a:r>
              <a:rPr lang="pl-PL" dirty="0" smtClean="0"/>
              <a:t>.</a:t>
            </a:r>
            <a:endParaRPr lang="pl-PL" dirty="0"/>
          </a:p>
        </p:txBody>
      </p:sp>
      <p:pic>
        <p:nvPicPr>
          <p:cNvPr id="6" name="Obraz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6605" y="3222392"/>
            <a:ext cx="4970799" cy="3479559"/>
          </a:xfrm>
          <a:prstGeom prst="rect">
            <a:avLst/>
          </a:prstGeom>
        </p:spPr>
      </p:pic>
    </p:spTree>
    <p:extLst>
      <p:ext uri="{BB962C8B-B14F-4D97-AF65-F5344CB8AC3E}">
        <p14:creationId xmlns:p14="http://schemas.microsoft.com/office/powerpoint/2010/main" val="106808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2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nna i pio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flipH="1">
            <a:off x="3082835" y="3696977"/>
            <a:ext cx="112440" cy="112440"/>
          </a:xfrm>
          <a:prstGeom prst="rect">
            <a:avLst/>
          </a:prstGeom>
        </p:spPr>
      </p:pic>
      <p:sp>
        <p:nvSpPr>
          <p:cNvPr id="2" name="Objaśnienie owalne 1"/>
          <p:cNvSpPr/>
          <p:nvPr/>
        </p:nvSpPr>
        <p:spPr>
          <a:xfrm>
            <a:off x="901337" y="509450"/>
            <a:ext cx="3435532" cy="101890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1397726" y="836023"/>
            <a:ext cx="2416628" cy="369332"/>
          </a:xfrm>
          <a:prstGeom prst="rect">
            <a:avLst/>
          </a:prstGeom>
          <a:noFill/>
        </p:spPr>
        <p:txBody>
          <a:bodyPr wrap="square" rtlCol="0">
            <a:spAutoFit/>
          </a:bodyPr>
          <a:lstStyle/>
          <a:p>
            <a:r>
              <a:rPr lang="pl-PL" dirty="0" smtClean="0"/>
              <a:t>Dzień dobry!</a:t>
            </a:r>
            <a:endParaRPr lang="pl-PL" dirty="0"/>
          </a:p>
        </p:txBody>
      </p:sp>
      <p:sp>
        <p:nvSpPr>
          <p:cNvPr id="16" name="Objaśnienie owalne 15"/>
          <p:cNvSpPr/>
          <p:nvPr/>
        </p:nvSpPr>
        <p:spPr>
          <a:xfrm>
            <a:off x="888274" y="2068281"/>
            <a:ext cx="3435532" cy="101890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p:cNvSpPr txBox="1"/>
          <p:nvPr/>
        </p:nvSpPr>
        <p:spPr>
          <a:xfrm>
            <a:off x="1515288" y="2303023"/>
            <a:ext cx="2299063" cy="646331"/>
          </a:xfrm>
          <a:prstGeom prst="rect">
            <a:avLst/>
          </a:prstGeom>
          <a:noFill/>
        </p:spPr>
        <p:txBody>
          <a:bodyPr wrap="square" rtlCol="0">
            <a:spAutoFit/>
          </a:bodyPr>
          <a:lstStyle/>
          <a:p>
            <a:r>
              <a:rPr lang="pl-PL" dirty="0" smtClean="0"/>
              <a:t>Nazywam się Anna Kowalska.</a:t>
            </a:r>
            <a:endParaRPr lang="pl-PL" dirty="0"/>
          </a:p>
        </p:txBody>
      </p:sp>
      <p:sp>
        <p:nvSpPr>
          <p:cNvPr id="17" name="Objaśnienie owalne 16"/>
          <p:cNvSpPr/>
          <p:nvPr/>
        </p:nvSpPr>
        <p:spPr>
          <a:xfrm>
            <a:off x="836020" y="3627112"/>
            <a:ext cx="3435532" cy="101890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p:cNvSpPr txBox="1"/>
          <p:nvPr/>
        </p:nvSpPr>
        <p:spPr>
          <a:xfrm>
            <a:off x="1515288" y="3958779"/>
            <a:ext cx="2357845" cy="369332"/>
          </a:xfrm>
          <a:prstGeom prst="rect">
            <a:avLst/>
          </a:prstGeom>
          <a:noFill/>
        </p:spPr>
        <p:txBody>
          <a:bodyPr wrap="square" rtlCol="0">
            <a:spAutoFit/>
          </a:bodyPr>
          <a:lstStyle/>
          <a:p>
            <a:r>
              <a:rPr lang="pl-PL" dirty="0" smtClean="0"/>
              <a:t>Jak Pan się nazywa?</a:t>
            </a:r>
            <a:endParaRPr lang="pl-PL" dirty="0"/>
          </a:p>
        </p:txBody>
      </p:sp>
      <p:sp>
        <p:nvSpPr>
          <p:cNvPr id="18" name="Objaśnienie owalne 17"/>
          <p:cNvSpPr/>
          <p:nvPr/>
        </p:nvSpPr>
        <p:spPr>
          <a:xfrm>
            <a:off x="7452359" y="509450"/>
            <a:ext cx="3435532" cy="101890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Objaśnienie owalne 18"/>
          <p:cNvSpPr/>
          <p:nvPr/>
        </p:nvSpPr>
        <p:spPr>
          <a:xfrm>
            <a:off x="7452359" y="2065405"/>
            <a:ext cx="3435532" cy="101890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Objaśnienie owalne 19"/>
          <p:cNvSpPr/>
          <p:nvPr/>
        </p:nvSpPr>
        <p:spPr>
          <a:xfrm>
            <a:off x="7452359" y="3621360"/>
            <a:ext cx="3435532" cy="101890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Objaśnienie owalne 20"/>
          <p:cNvSpPr/>
          <p:nvPr/>
        </p:nvSpPr>
        <p:spPr>
          <a:xfrm>
            <a:off x="836020" y="5185943"/>
            <a:ext cx="3435532" cy="101890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Objaśnienie owalne 21"/>
          <p:cNvSpPr/>
          <p:nvPr/>
        </p:nvSpPr>
        <p:spPr>
          <a:xfrm>
            <a:off x="7517674" y="5177315"/>
            <a:ext cx="3435532" cy="101890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p:cNvSpPr txBox="1"/>
          <p:nvPr/>
        </p:nvSpPr>
        <p:spPr>
          <a:xfrm>
            <a:off x="8105503" y="3982385"/>
            <a:ext cx="2259874" cy="369332"/>
          </a:xfrm>
          <a:prstGeom prst="rect">
            <a:avLst/>
          </a:prstGeom>
          <a:noFill/>
        </p:spPr>
        <p:txBody>
          <a:bodyPr wrap="square" rtlCol="0">
            <a:spAutoFit/>
          </a:bodyPr>
          <a:lstStyle/>
          <a:p>
            <a:r>
              <a:rPr lang="pl-PL" dirty="0" err="1" smtClean="0"/>
              <a:t>What’s</a:t>
            </a:r>
            <a:r>
              <a:rPr lang="pl-PL" dirty="0" smtClean="0"/>
              <a:t> </a:t>
            </a:r>
            <a:r>
              <a:rPr lang="pl-PL" dirty="0" err="1" smtClean="0"/>
              <a:t>your</a:t>
            </a:r>
            <a:r>
              <a:rPr lang="pl-PL" dirty="0" smtClean="0"/>
              <a:t> </a:t>
            </a:r>
            <a:r>
              <a:rPr lang="pl-PL" dirty="0" err="1" smtClean="0"/>
              <a:t>name</a:t>
            </a:r>
            <a:r>
              <a:rPr lang="pl-PL" dirty="0" smtClean="0"/>
              <a:t>?</a:t>
            </a:r>
            <a:endParaRPr lang="pl-PL" dirty="0"/>
          </a:p>
        </p:txBody>
      </p:sp>
      <p:sp>
        <p:nvSpPr>
          <p:cNvPr id="9" name="pole tekstowe 8"/>
          <p:cNvSpPr txBox="1"/>
          <p:nvPr/>
        </p:nvSpPr>
        <p:spPr>
          <a:xfrm>
            <a:off x="7968342" y="2302746"/>
            <a:ext cx="2403566" cy="646331"/>
          </a:xfrm>
          <a:prstGeom prst="rect">
            <a:avLst/>
          </a:prstGeom>
          <a:noFill/>
        </p:spPr>
        <p:txBody>
          <a:bodyPr wrap="square" rtlCol="0">
            <a:spAutoFit/>
          </a:bodyPr>
          <a:lstStyle/>
          <a:p>
            <a:r>
              <a:rPr lang="pl-PL" dirty="0" smtClean="0"/>
              <a:t>My </a:t>
            </a:r>
            <a:r>
              <a:rPr lang="pl-PL" dirty="0" err="1" smtClean="0"/>
              <a:t>name’s</a:t>
            </a:r>
            <a:r>
              <a:rPr lang="pl-PL" dirty="0" smtClean="0"/>
              <a:t> Anna Kowalska.</a:t>
            </a:r>
            <a:endParaRPr lang="pl-PL" dirty="0"/>
          </a:p>
        </p:txBody>
      </p:sp>
      <p:sp>
        <p:nvSpPr>
          <p:cNvPr id="5" name="pole tekstowe 4"/>
          <p:cNvSpPr txBox="1"/>
          <p:nvPr/>
        </p:nvSpPr>
        <p:spPr>
          <a:xfrm>
            <a:off x="8040188" y="834235"/>
            <a:ext cx="2259874" cy="369332"/>
          </a:xfrm>
          <a:prstGeom prst="rect">
            <a:avLst/>
          </a:prstGeom>
          <a:noFill/>
        </p:spPr>
        <p:txBody>
          <a:bodyPr wrap="square" rtlCol="0">
            <a:spAutoFit/>
          </a:bodyPr>
          <a:lstStyle/>
          <a:p>
            <a:r>
              <a:rPr lang="pl-PL" dirty="0" smtClean="0"/>
              <a:t>Good </a:t>
            </a:r>
            <a:r>
              <a:rPr lang="pl-PL" dirty="0" err="1" smtClean="0"/>
              <a:t>morning</a:t>
            </a:r>
            <a:r>
              <a:rPr lang="pl-PL" dirty="0" smtClean="0"/>
              <a:t>!</a:t>
            </a:r>
            <a:endParaRPr lang="pl-PL" dirty="0"/>
          </a:p>
        </p:txBody>
      </p:sp>
      <p:sp>
        <p:nvSpPr>
          <p:cNvPr id="23" name="pole tekstowe 22"/>
          <p:cNvSpPr txBox="1"/>
          <p:nvPr/>
        </p:nvSpPr>
        <p:spPr>
          <a:xfrm>
            <a:off x="8040188" y="5363600"/>
            <a:ext cx="2690949" cy="646331"/>
          </a:xfrm>
          <a:prstGeom prst="rect">
            <a:avLst/>
          </a:prstGeom>
          <a:noFill/>
        </p:spPr>
        <p:txBody>
          <a:bodyPr wrap="square" rtlCol="0">
            <a:spAutoFit/>
          </a:bodyPr>
          <a:lstStyle/>
          <a:p>
            <a:r>
              <a:rPr lang="pl-PL" dirty="0" smtClean="0"/>
              <a:t>My </a:t>
            </a:r>
            <a:r>
              <a:rPr lang="pl-PL" dirty="0" err="1" smtClean="0"/>
              <a:t>name’s</a:t>
            </a:r>
            <a:r>
              <a:rPr lang="pl-PL" dirty="0" smtClean="0"/>
              <a:t> Piotr Nowak. Nice to </a:t>
            </a:r>
            <a:r>
              <a:rPr lang="pl-PL" dirty="0" err="1" smtClean="0"/>
              <a:t>meet</a:t>
            </a:r>
            <a:r>
              <a:rPr lang="pl-PL" dirty="0" smtClean="0"/>
              <a:t> </a:t>
            </a:r>
            <a:r>
              <a:rPr lang="pl-PL" dirty="0" err="1" smtClean="0"/>
              <a:t>you</a:t>
            </a:r>
            <a:r>
              <a:rPr lang="pl-PL" dirty="0" smtClean="0"/>
              <a:t>.</a:t>
            </a:r>
            <a:endParaRPr lang="pl-PL" dirty="0"/>
          </a:p>
        </p:txBody>
      </p:sp>
      <p:sp>
        <p:nvSpPr>
          <p:cNvPr id="25" name="pole tekstowe 24"/>
          <p:cNvSpPr txBox="1"/>
          <p:nvPr/>
        </p:nvSpPr>
        <p:spPr>
          <a:xfrm>
            <a:off x="1332409" y="5372228"/>
            <a:ext cx="2939143" cy="646331"/>
          </a:xfrm>
          <a:prstGeom prst="rect">
            <a:avLst/>
          </a:prstGeom>
          <a:noFill/>
        </p:spPr>
        <p:txBody>
          <a:bodyPr wrap="square" rtlCol="0">
            <a:spAutoFit/>
          </a:bodyPr>
          <a:lstStyle/>
          <a:p>
            <a:r>
              <a:rPr lang="pl-PL" dirty="0" smtClean="0"/>
              <a:t>Nazywam się Piotr Nowak. Miło Panią poznać.</a:t>
            </a:r>
            <a:endParaRPr lang="pl-PL" dirty="0"/>
          </a:p>
        </p:txBody>
      </p:sp>
    </p:spTree>
    <p:extLst>
      <p:ext uri="{BB962C8B-B14F-4D97-AF65-F5344CB8AC3E}">
        <p14:creationId xmlns:p14="http://schemas.microsoft.com/office/powerpoint/2010/main" val="17408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0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gata i marci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65074" y="2650486"/>
            <a:ext cx="609600" cy="609600"/>
          </a:xfrm>
          <a:prstGeom prst="rect">
            <a:avLst/>
          </a:prstGeom>
        </p:spPr>
      </p:pic>
      <p:sp>
        <p:nvSpPr>
          <p:cNvPr id="3" name="Objaśnienie owalne 2"/>
          <p:cNvSpPr/>
          <p:nvPr/>
        </p:nvSpPr>
        <p:spPr>
          <a:xfrm>
            <a:off x="130629" y="399736"/>
            <a:ext cx="4114800" cy="1593667"/>
          </a:xfrm>
          <a:prstGeom prst="wedgeEllipseCallout">
            <a:avLst>
              <a:gd name="adj1" fmla="val 35993"/>
              <a:gd name="adj2" fmla="val 111681"/>
            </a:avLst>
          </a:prstGeom>
          <a:solidFill>
            <a:srgbClr val="E24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Objaśnienie owalne 3"/>
          <p:cNvSpPr/>
          <p:nvPr/>
        </p:nvSpPr>
        <p:spPr>
          <a:xfrm flipH="1">
            <a:off x="7837538" y="873404"/>
            <a:ext cx="3814354" cy="1568954"/>
          </a:xfrm>
          <a:prstGeom prst="wedgeEllipseCallout">
            <a:avLst>
              <a:gd name="adj1" fmla="val 58276"/>
              <a:gd name="adj2" fmla="val 95804"/>
            </a:avLst>
          </a:prstGeom>
          <a:solidFill>
            <a:srgbClr val="E24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796835" y="873404"/>
            <a:ext cx="2926080" cy="646331"/>
          </a:xfrm>
          <a:prstGeom prst="rect">
            <a:avLst/>
          </a:prstGeom>
          <a:noFill/>
        </p:spPr>
        <p:txBody>
          <a:bodyPr wrap="square" rtlCol="0">
            <a:spAutoFit/>
          </a:bodyPr>
          <a:lstStyle/>
          <a:p>
            <a:r>
              <a:rPr lang="pl-PL" dirty="0" smtClean="0"/>
              <a:t>Cześć! Nazywam się Agata. A ty jak się nazywasz?</a:t>
            </a:r>
            <a:endParaRPr lang="pl-PL" dirty="0"/>
          </a:p>
        </p:txBody>
      </p:sp>
      <p:sp>
        <p:nvSpPr>
          <p:cNvPr id="6" name="pole tekstowe 5"/>
          <p:cNvSpPr txBox="1"/>
          <p:nvPr/>
        </p:nvSpPr>
        <p:spPr>
          <a:xfrm>
            <a:off x="8438429" y="1473215"/>
            <a:ext cx="2834640" cy="369332"/>
          </a:xfrm>
          <a:prstGeom prst="rect">
            <a:avLst/>
          </a:prstGeom>
          <a:noFill/>
        </p:spPr>
        <p:txBody>
          <a:bodyPr wrap="square" rtlCol="0">
            <a:spAutoFit/>
          </a:bodyPr>
          <a:lstStyle/>
          <a:p>
            <a:r>
              <a:rPr lang="pl-PL" dirty="0" smtClean="0"/>
              <a:t>Cześć! Nazywam się Marcin.</a:t>
            </a:r>
            <a:endParaRPr lang="pl-PL" dirty="0"/>
          </a:p>
        </p:txBody>
      </p:sp>
      <p:pic>
        <p:nvPicPr>
          <p:cNvPr id="2" name="Obraz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2652" y="2442358"/>
            <a:ext cx="4715514" cy="4662463"/>
          </a:xfrm>
          <a:prstGeom prst="rect">
            <a:avLst/>
          </a:prstGeom>
        </p:spPr>
      </p:pic>
    </p:spTree>
    <p:extLst>
      <p:ext uri="{BB962C8B-B14F-4D97-AF65-F5344CB8AC3E}">
        <p14:creationId xmlns:p14="http://schemas.microsoft.com/office/powerpoint/2010/main" val="205622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6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gat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06137" y="1451769"/>
            <a:ext cx="609600" cy="609600"/>
          </a:xfrm>
          <a:prstGeom prst="rect">
            <a:avLst/>
          </a:prstGeom>
        </p:spPr>
      </p:pic>
      <p:sp>
        <p:nvSpPr>
          <p:cNvPr id="3" name="Objaśnienie owalne 2"/>
          <p:cNvSpPr/>
          <p:nvPr/>
        </p:nvSpPr>
        <p:spPr>
          <a:xfrm>
            <a:off x="91440" y="467702"/>
            <a:ext cx="4114800" cy="1593667"/>
          </a:xfrm>
          <a:prstGeom prst="wedgeEllipseCallout">
            <a:avLst>
              <a:gd name="adj1" fmla="val 35993"/>
              <a:gd name="adj2" fmla="val 111681"/>
            </a:avLst>
          </a:prstGeom>
          <a:solidFill>
            <a:srgbClr val="E24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796835" y="873404"/>
            <a:ext cx="2926080" cy="646331"/>
          </a:xfrm>
          <a:prstGeom prst="rect">
            <a:avLst/>
          </a:prstGeom>
          <a:noFill/>
        </p:spPr>
        <p:txBody>
          <a:bodyPr wrap="square" rtlCol="0">
            <a:spAutoFit/>
          </a:bodyPr>
          <a:lstStyle/>
          <a:p>
            <a:r>
              <a:rPr lang="pl-PL" dirty="0" smtClean="0"/>
              <a:t>Cześć! Nazywam się Agata. A ty jak się nazywasz?</a:t>
            </a:r>
            <a:endParaRPr lang="pl-PL" dirty="0"/>
          </a:p>
        </p:txBody>
      </p:sp>
      <p:pic>
        <p:nvPicPr>
          <p:cNvPr id="2" name="Obraz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2024" y="1993403"/>
            <a:ext cx="4715514" cy="4662463"/>
          </a:xfrm>
          <a:prstGeom prst="rect">
            <a:avLst/>
          </a:prstGeom>
        </p:spPr>
      </p:pic>
    </p:spTree>
    <p:extLst>
      <p:ext uri="{BB962C8B-B14F-4D97-AF65-F5344CB8AC3E}">
        <p14:creationId xmlns:p14="http://schemas.microsoft.com/office/powerpoint/2010/main" val="120570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264</Words>
  <Application>Microsoft Office PowerPoint</Application>
  <PresentationFormat>Panoramiczny</PresentationFormat>
  <Paragraphs>34</Paragraphs>
  <Slides>11</Slides>
  <Notes>0</Notes>
  <HiddenSlides>0</HiddenSlides>
  <MMClips>16</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11</vt:i4>
      </vt:variant>
    </vt:vector>
  </HeadingPairs>
  <TitlesOfParts>
    <vt:vector size="16" baseType="lpstr">
      <vt:lpstr>Arial</vt:lpstr>
      <vt:lpstr>Calibri</vt:lpstr>
      <vt:lpstr>Calibri Light</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Agnieszka Pawlowska</dc:creator>
  <cp:lastModifiedBy>Agnieszka Pawlowska</cp:lastModifiedBy>
  <cp:revision>23</cp:revision>
  <dcterms:created xsi:type="dcterms:W3CDTF">2016-01-24T17:57:03Z</dcterms:created>
  <dcterms:modified xsi:type="dcterms:W3CDTF">2016-01-27T20:59:03Z</dcterms:modified>
</cp:coreProperties>
</file>