
<file path=[Content_Types].xml><?xml version="1.0" encoding="utf-8"?>
<Types xmlns="http://schemas.openxmlformats.org/package/2006/content-types">
  <Default Extension="mp3" ContentType="audio/mpeg"/>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3"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FA1FE5-37E9-41F1-8D37-2580E1C9C76E}" type="datetimeFigureOut">
              <a:rPr lang="pl-PL" smtClean="0"/>
              <a:t>27.01.2016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EFA1FE5-37E9-41F1-8D37-2580E1C9C76E}" type="datetimeFigureOut">
              <a:rPr lang="pl-PL" smtClean="0"/>
              <a:t>27.01.2016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27.01.2016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27.01.2016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audio" Target="../media/media10.mp3"/><Relationship Id="rId13" Type="http://schemas.microsoft.com/office/2007/relationships/media" Target="../media/media13.mp3"/><Relationship Id="rId18" Type="http://schemas.openxmlformats.org/officeDocument/2006/relationships/image" Target="../media/image1.png"/><Relationship Id="rId26" Type="http://schemas.openxmlformats.org/officeDocument/2006/relationships/image" Target="../media/image20.jpeg"/><Relationship Id="rId3" Type="http://schemas.microsoft.com/office/2007/relationships/media" Target="../media/media8.mp3"/><Relationship Id="rId21" Type="http://schemas.openxmlformats.org/officeDocument/2006/relationships/image" Target="../media/image15.png"/><Relationship Id="rId7" Type="http://schemas.microsoft.com/office/2007/relationships/media" Target="../media/media10.mp3"/><Relationship Id="rId12" Type="http://schemas.openxmlformats.org/officeDocument/2006/relationships/audio" Target="../media/media12.m4a"/><Relationship Id="rId17" Type="http://schemas.openxmlformats.org/officeDocument/2006/relationships/slideLayout" Target="../slideLayouts/slideLayout7.xml"/><Relationship Id="rId25" Type="http://schemas.openxmlformats.org/officeDocument/2006/relationships/image" Target="../media/image19.png"/><Relationship Id="rId2" Type="http://schemas.openxmlformats.org/officeDocument/2006/relationships/audio" Target="../media/media7.mp3"/><Relationship Id="rId16" Type="http://schemas.openxmlformats.org/officeDocument/2006/relationships/audio" Target="../media/media14.m4a"/><Relationship Id="rId20" Type="http://schemas.openxmlformats.org/officeDocument/2006/relationships/image" Target="../media/image14.png"/><Relationship Id="rId29" Type="http://schemas.openxmlformats.org/officeDocument/2006/relationships/image" Target="../media/image23.png"/><Relationship Id="rId1" Type="http://schemas.microsoft.com/office/2007/relationships/media" Target="../media/media7.mp3"/><Relationship Id="rId6" Type="http://schemas.openxmlformats.org/officeDocument/2006/relationships/audio" Target="../media/media9.mp3"/><Relationship Id="rId11" Type="http://schemas.microsoft.com/office/2007/relationships/media" Target="../media/media12.m4a"/><Relationship Id="rId24" Type="http://schemas.openxmlformats.org/officeDocument/2006/relationships/image" Target="../media/image18.jpg"/><Relationship Id="rId5" Type="http://schemas.microsoft.com/office/2007/relationships/media" Target="../media/media9.mp3"/><Relationship Id="rId15" Type="http://schemas.microsoft.com/office/2007/relationships/media" Target="../media/media14.m4a"/><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audio" Target="../media/media11.m4a"/><Relationship Id="rId19" Type="http://schemas.openxmlformats.org/officeDocument/2006/relationships/image" Target="../media/image13.png"/><Relationship Id="rId31" Type="http://schemas.openxmlformats.org/officeDocument/2006/relationships/image" Target="../media/image25.jpg"/><Relationship Id="rId4" Type="http://schemas.openxmlformats.org/officeDocument/2006/relationships/audio" Target="../media/media8.mp3"/><Relationship Id="rId9" Type="http://schemas.microsoft.com/office/2007/relationships/media" Target="../media/media11.m4a"/><Relationship Id="rId14" Type="http://schemas.openxmlformats.org/officeDocument/2006/relationships/audio" Target="../media/media13.mp3"/><Relationship Id="rId22" Type="http://schemas.openxmlformats.org/officeDocument/2006/relationships/image" Target="../media/image16.jpg"/><Relationship Id="rId27" Type="http://schemas.openxmlformats.org/officeDocument/2006/relationships/image" Target="../media/image21.png"/><Relationship Id="rId30"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0_41_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0686" y="4051663"/>
            <a:ext cx="609600" cy="609600"/>
          </a:xfrm>
          <a:prstGeom prst="rect">
            <a:avLst/>
          </a:prstGeom>
        </p:spPr>
      </p:pic>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smtClean="0"/>
              <a:t>Ona nazywa się…</a:t>
            </a:r>
            <a:endParaRPr lang="pl-PL" sz="5400" b="1"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0_42_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flipV="1">
            <a:off x="310982" y="1996516"/>
            <a:ext cx="67841" cy="67841"/>
          </a:xfrm>
          <a:prstGeom prst="rect">
            <a:avLst/>
          </a:prstGeom>
        </p:spPr>
      </p:pic>
      <p:sp>
        <p:nvSpPr>
          <p:cNvPr id="11" name="Prostokąt 10"/>
          <p:cNvSpPr/>
          <p:nvPr/>
        </p:nvSpPr>
        <p:spPr>
          <a:xfrm>
            <a:off x="269692" y="1839724"/>
            <a:ext cx="11679993" cy="923330"/>
          </a:xfrm>
          <a:prstGeom prst="rect">
            <a:avLst/>
          </a:prstGeom>
          <a:noFill/>
        </p:spPr>
        <p:txBody>
          <a:bodyPr wrap="none" lIns="91440" tIns="45720" rIns="91440" bIns="45720">
            <a:spAutoFit/>
          </a:bodyPr>
          <a:lstStyle/>
          <a:p>
            <a:pPr algn="ct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 nazywam się				my nazywamy się</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3481362" y="199816"/>
            <a:ext cx="4738477"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NAZYWAĆ SIĘ</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269692" y="3368890"/>
            <a:ext cx="11756552" cy="923330"/>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 nazywasz się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wy nazywacie się</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0" y="4846438"/>
            <a:ext cx="12433597" cy="923330"/>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nazywa się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one/oni nazywają się</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1" presetClass="mediacall" presetSubtype="0" fill="hold" nodeType="afterEffect">
                                  <p:stCondLst>
                                    <p:cond delay="0"/>
                                  </p:stCondLst>
                                  <p:childTnLst>
                                    <p:cmd type="call" cmd="playFrom(0.0)">
                                      <p:cBhvr>
                                        <p:cTn id="30" dur="220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2073450" y="199816"/>
            <a:ext cx="7554312"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Zwroty grzecznościowe</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56277" y="1466727"/>
            <a:ext cx="8932830" cy="923330"/>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Dziękuję!				</a:t>
            </a:r>
            <a:r>
              <a:rPr lang="pl-PL"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Prostokąt 5"/>
          <p:cNvSpPr/>
          <p:nvPr/>
        </p:nvSpPr>
        <p:spPr>
          <a:xfrm>
            <a:off x="1394181" y="3080792"/>
            <a:ext cx="9627326"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Przepraszam!			</a:t>
            </a:r>
            <a:r>
              <a:rPr lang="pl-PL"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I’m</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sorry.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Prostokąt 6"/>
          <p:cNvSpPr/>
          <p:nvPr/>
        </p:nvSpPr>
        <p:spPr>
          <a:xfrm>
            <a:off x="2878854" y="4821538"/>
            <a:ext cx="9588972" cy="1754326"/>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Proszę.			</a:t>
            </a:r>
            <a:r>
              <a:rPr lang="pl-PL"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You’re</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welcome</a:t>
            </a:r>
            <a:endPar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Here </a:t>
            </a:r>
            <a:r>
              <a:rPr lang="pl-PL"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are</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2016_01_26_20_43_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flipV="1">
            <a:off x="6400799" y="3733799"/>
            <a:ext cx="45719" cy="45719"/>
          </a:xfrm>
          <a:prstGeom prst="rect">
            <a:avLst/>
          </a:prstGeom>
        </p:spPr>
      </p:pic>
    </p:spTree>
    <p:extLst>
      <p:ext uri="{BB962C8B-B14F-4D97-AF65-F5344CB8AC3E}">
        <p14:creationId xmlns:p14="http://schemas.microsoft.com/office/powerpoint/2010/main" val="28647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750"/>
                            </p:stCondLst>
                            <p:childTnLst>
                              <p:par>
                                <p:cTn id="17" presetID="42" presetClass="entr" presetSubtype="0" fill="hold" grpId="0" nodeType="afterEffect">
                                  <p:stCondLst>
                                    <p:cond delay="7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7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6250"/>
                            </p:stCondLst>
                            <p:childTnLst>
                              <p:par>
                                <p:cTn id="29" presetID="1" presetClass="mediacall" presetSubtype="0" fill="hold" nodeType="afterEffect">
                                  <p:stCondLst>
                                    <p:cond delay="0"/>
                                  </p:stCondLst>
                                  <p:childTnLst>
                                    <p:cmd type="call" cmd="playFrom(0.0)">
                                      <p:cBhvr>
                                        <p:cTn id="30" dur="61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2" grpId="0"/>
      <p:bldP spid="1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apuścińsk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1005" y="5202927"/>
            <a:ext cx="609600" cy="609600"/>
          </a:xfrm>
          <a:prstGeom prst="rect">
            <a:avLst/>
          </a:prstGeom>
        </p:spPr>
      </p:pic>
      <p:sp>
        <p:nvSpPr>
          <p:cNvPr id="3" name="Objaśnienie owalne 2"/>
          <p:cNvSpPr/>
          <p:nvPr/>
        </p:nvSpPr>
        <p:spPr>
          <a:xfrm>
            <a:off x="535576" y="2076313"/>
            <a:ext cx="4114800" cy="1593667"/>
          </a:xfrm>
          <a:prstGeom prst="wedgeEllipseCallout">
            <a:avLst>
              <a:gd name="adj1" fmla="val -17658"/>
              <a:gd name="adj2" fmla="val 126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flipH="1">
            <a:off x="5355773" y="2873147"/>
            <a:ext cx="3814354" cy="1568954"/>
          </a:xfrm>
          <a:prstGeom prst="wedgeEllipseCallout">
            <a:avLst>
              <a:gd name="adj1" fmla="val -18436"/>
              <a:gd name="adj2" fmla="val 80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1306286" y="2549980"/>
            <a:ext cx="2926080" cy="646331"/>
          </a:xfrm>
          <a:prstGeom prst="rect">
            <a:avLst/>
          </a:prstGeom>
          <a:noFill/>
        </p:spPr>
        <p:txBody>
          <a:bodyPr wrap="square" rtlCol="0">
            <a:spAutoFit/>
          </a:bodyPr>
          <a:lstStyle/>
          <a:p>
            <a:r>
              <a:rPr lang="pl-PL" dirty="0" smtClean="0"/>
              <a:t>Przepraszam, jak tamten Pan się nazywa?</a:t>
            </a:r>
            <a:endParaRPr lang="pl-PL" dirty="0"/>
          </a:p>
        </p:txBody>
      </p:sp>
      <p:sp>
        <p:nvSpPr>
          <p:cNvPr id="6" name="pole tekstowe 5"/>
          <p:cNvSpPr txBox="1"/>
          <p:nvPr/>
        </p:nvSpPr>
        <p:spPr>
          <a:xfrm>
            <a:off x="5656217" y="3472958"/>
            <a:ext cx="3513910" cy="369332"/>
          </a:xfrm>
          <a:prstGeom prst="rect">
            <a:avLst/>
          </a:prstGeom>
          <a:noFill/>
        </p:spPr>
        <p:txBody>
          <a:bodyPr wrap="square" rtlCol="0">
            <a:spAutoFit/>
          </a:bodyPr>
          <a:lstStyle/>
          <a:p>
            <a:r>
              <a:rPr lang="pl-PL" dirty="0" smtClean="0"/>
              <a:t>On nazywa się Ryszard Kapuściński.</a:t>
            </a:r>
            <a:endParaRPr lang="pl-PL" dirty="0"/>
          </a:p>
        </p:txBody>
      </p:sp>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3378" y="135094"/>
            <a:ext cx="2286000" cy="2143125"/>
          </a:xfrm>
          <a:prstGeom prst="rect">
            <a:avLst/>
          </a:prstGeom>
        </p:spPr>
      </p:pic>
      <p:sp>
        <p:nvSpPr>
          <p:cNvPr id="10" name="Strzałka w prawo 9"/>
          <p:cNvSpPr/>
          <p:nvPr/>
        </p:nvSpPr>
        <p:spPr>
          <a:xfrm rot="21068220">
            <a:off x="4894051" y="1148339"/>
            <a:ext cx="4466859" cy="86965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857" y="4442101"/>
            <a:ext cx="1632857" cy="1632857"/>
          </a:xfrm>
          <a:prstGeom prst="rect">
            <a:avLst/>
          </a:prstGeom>
        </p:spPr>
      </p:pic>
      <p:pic>
        <p:nvPicPr>
          <p:cNvPr id="12" name="Obraz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3510" y="4677231"/>
            <a:ext cx="1397727" cy="1397727"/>
          </a:xfrm>
          <a:prstGeom prst="rect">
            <a:avLst/>
          </a:prstGeom>
        </p:spPr>
      </p:pic>
      <p:sp>
        <p:nvSpPr>
          <p:cNvPr id="13" name="Objaśnienie owalne 12"/>
          <p:cNvSpPr/>
          <p:nvPr/>
        </p:nvSpPr>
        <p:spPr>
          <a:xfrm>
            <a:off x="2464525" y="5376094"/>
            <a:ext cx="2891248" cy="954315"/>
          </a:xfrm>
          <a:prstGeom prst="wedgeEllipseCallout">
            <a:avLst>
              <a:gd name="adj1" fmla="val -81371"/>
              <a:gd name="adj2" fmla="val -4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ole tekstowe 13"/>
          <p:cNvSpPr txBox="1"/>
          <p:nvPr/>
        </p:nvSpPr>
        <p:spPr>
          <a:xfrm>
            <a:off x="3271375" y="5705626"/>
            <a:ext cx="2084398" cy="369332"/>
          </a:xfrm>
          <a:prstGeom prst="rect">
            <a:avLst/>
          </a:prstGeom>
          <a:noFill/>
        </p:spPr>
        <p:txBody>
          <a:bodyPr wrap="square" rtlCol="0">
            <a:spAutoFit/>
          </a:bodyPr>
          <a:lstStyle/>
          <a:p>
            <a:r>
              <a:rPr lang="pl-PL" dirty="0" smtClean="0"/>
              <a:t>Dziękuję!</a:t>
            </a:r>
            <a:endParaRPr lang="pl-PL" dirty="0"/>
          </a:p>
        </p:txBody>
      </p:sp>
      <p:sp>
        <p:nvSpPr>
          <p:cNvPr id="15" name="Objaśnienie owalne 14"/>
          <p:cNvSpPr/>
          <p:nvPr/>
        </p:nvSpPr>
        <p:spPr>
          <a:xfrm>
            <a:off x="9170127" y="5890292"/>
            <a:ext cx="2891248" cy="954315"/>
          </a:xfrm>
          <a:prstGeom prst="wedgeEllipseCallout">
            <a:avLst>
              <a:gd name="adj1" fmla="val -54714"/>
              <a:gd name="adj2" fmla="val -63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pole tekstowe 15"/>
          <p:cNvSpPr txBox="1"/>
          <p:nvPr/>
        </p:nvSpPr>
        <p:spPr>
          <a:xfrm>
            <a:off x="640078" y="2172248"/>
            <a:ext cx="666207" cy="369332"/>
          </a:xfrm>
          <a:prstGeom prst="rect">
            <a:avLst/>
          </a:prstGeom>
          <a:noFill/>
        </p:spPr>
        <p:txBody>
          <a:bodyPr wrap="square" rtlCol="0">
            <a:spAutoFit/>
          </a:bodyPr>
          <a:lstStyle/>
          <a:p>
            <a:r>
              <a:rPr lang="pl-PL" dirty="0" smtClean="0"/>
              <a:t>1</a:t>
            </a:r>
            <a:endParaRPr lang="pl-PL" dirty="0"/>
          </a:p>
        </p:txBody>
      </p:sp>
      <p:sp>
        <p:nvSpPr>
          <p:cNvPr id="17" name="pole tekstowe 16"/>
          <p:cNvSpPr txBox="1"/>
          <p:nvPr/>
        </p:nvSpPr>
        <p:spPr>
          <a:xfrm>
            <a:off x="5408023" y="2988106"/>
            <a:ext cx="300444" cy="369332"/>
          </a:xfrm>
          <a:prstGeom prst="rect">
            <a:avLst/>
          </a:prstGeom>
          <a:noFill/>
        </p:spPr>
        <p:txBody>
          <a:bodyPr wrap="square" rtlCol="0">
            <a:spAutoFit/>
          </a:bodyPr>
          <a:lstStyle/>
          <a:p>
            <a:r>
              <a:rPr lang="pl-PL" dirty="0" smtClean="0"/>
              <a:t>2</a:t>
            </a:r>
            <a:endParaRPr lang="pl-PL" dirty="0"/>
          </a:p>
        </p:txBody>
      </p:sp>
      <p:sp>
        <p:nvSpPr>
          <p:cNvPr id="18" name="pole tekstowe 17"/>
          <p:cNvSpPr txBox="1"/>
          <p:nvPr/>
        </p:nvSpPr>
        <p:spPr>
          <a:xfrm>
            <a:off x="2592976" y="5258529"/>
            <a:ext cx="293915" cy="369332"/>
          </a:xfrm>
          <a:prstGeom prst="rect">
            <a:avLst/>
          </a:prstGeom>
          <a:noFill/>
        </p:spPr>
        <p:txBody>
          <a:bodyPr wrap="square" rtlCol="0">
            <a:spAutoFit/>
          </a:bodyPr>
          <a:lstStyle/>
          <a:p>
            <a:r>
              <a:rPr lang="pl-PL" dirty="0" smtClean="0"/>
              <a:t>3</a:t>
            </a:r>
            <a:endParaRPr lang="pl-PL" dirty="0"/>
          </a:p>
        </p:txBody>
      </p:sp>
      <p:sp>
        <p:nvSpPr>
          <p:cNvPr id="19" name="pole tekstowe 18"/>
          <p:cNvSpPr txBox="1"/>
          <p:nvPr/>
        </p:nvSpPr>
        <p:spPr>
          <a:xfrm>
            <a:off x="9901646" y="5627861"/>
            <a:ext cx="248194" cy="369332"/>
          </a:xfrm>
          <a:prstGeom prst="rect">
            <a:avLst/>
          </a:prstGeom>
          <a:noFill/>
        </p:spPr>
        <p:txBody>
          <a:bodyPr wrap="square" rtlCol="0">
            <a:spAutoFit/>
          </a:bodyPr>
          <a:lstStyle/>
          <a:p>
            <a:r>
              <a:rPr lang="pl-PL" dirty="0" smtClean="0"/>
              <a:t>4</a:t>
            </a:r>
            <a:endParaRPr lang="pl-PL" dirty="0"/>
          </a:p>
        </p:txBody>
      </p:sp>
      <p:sp>
        <p:nvSpPr>
          <p:cNvPr id="20" name="pole tekstowe 19"/>
          <p:cNvSpPr txBox="1"/>
          <p:nvPr/>
        </p:nvSpPr>
        <p:spPr>
          <a:xfrm>
            <a:off x="10198072" y="6182783"/>
            <a:ext cx="1449977" cy="369332"/>
          </a:xfrm>
          <a:prstGeom prst="rect">
            <a:avLst/>
          </a:prstGeom>
          <a:noFill/>
        </p:spPr>
        <p:txBody>
          <a:bodyPr wrap="square" rtlCol="0">
            <a:spAutoFit/>
          </a:bodyPr>
          <a:lstStyle/>
          <a:p>
            <a:r>
              <a:rPr lang="pl-PL" dirty="0" smtClean="0"/>
              <a:t>Proszę.</a:t>
            </a:r>
            <a:endParaRPr lang="pl-PL" dirty="0"/>
          </a:p>
        </p:txBody>
      </p:sp>
    </p:spTree>
    <p:extLst>
      <p:ext uri="{BB962C8B-B14F-4D97-AF65-F5344CB8AC3E}">
        <p14:creationId xmlns:p14="http://schemas.microsoft.com/office/powerpoint/2010/main" val="37958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N-20160127-2217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96846" y="2002971"/>
            <a:ext cx="609600" cy="609600"/>
          </a:xfrm>
          <a:prstGeom prst="rect">
            <a:avLst/>
          </a:prstGeom>
        </p:spPr>
      </p:pic>
      <p:sp>
        <p:nvSpPr>
          <p:cNvPr id="2" name="Objaśnienie owalne 1"/>
          <p:cNvSpPr/>
          <p:nvPr/>
        </p:nvSpPr>
        <p:spPr>
          <a:xfrm>
            <a:off x="502378" y="809897"/>
            <a:ext cx="4362994" cy="1802674"/>
          </a:xfrm>
          <a:prstGeom prst="wedgeEllipseCallout">
            <a:avLst>
              <a:gd name="adj1" fmla="val 18389"/>
              <a:gd name="adj2" fmla="val 75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7612381" y="670335"/>
            <a:ext cx="4362994" cy="1802674"/>
          </a:xfrm>
          <a:prstGeom prst="wedgeEllipseCallout">
            <a:avLst>
              <a:gd name="adj1" fmla="val 3119"/>
              <a:gd name="adj2" fmla="val 80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8743406" y="1341902"/>
            <a:ext cx="2926080" cy="369332"/>
          </a:xfrm>
          <a:prstGeom prst="rect">
            <a:avLst/>
          </a:prstGeom>
          <a:noFill/>
        </p:spPr>
        <p:txBody>
          <a:bodyPr wrap="square" rtlCol="0">
            <a:spAutoFit/>
          </a:bodyPr>
          <a:lstStyle/>
          <a:p>
            <a:r>
              <a:rPr lang="pl-PL" dirty="0" smtClean="0"/>
              <a:t>Jak wy się nazywacie?</a:t>
            </a:r>
            <a:endParaRPr lang="pl-PL" dirty="0"/>
          </a:p>
        </p:txBody>
      </p:sp>
      <p:sp>
        <p:nvSpPr>
          <p:cNvPr id="5" name="pole tekstowe 4"/>
          <p:cNvSpPr txBox="1"/>
          <p:nvPr/>
        </p:nvSpPr>
        <p:spPr>
          <a:xfrm>
            <a:off x="1352006" y="1571672"/>
            <a:ext cx="2704012" cy="646331"/>
          </a:xfrm>
          <a:prstGeom prst="rect">
            <a:avLst/>
          </a:prstGeom>
          <a:noFill/>
        </p:spPr>
        <p:txBody>
          <a:bodyPr wrap="square" rtlCol="0">
            <a:spAutoFit/>
          </a:bodyPr>
          <a:lstStyle/>
          <a:p>
            <a:r>
              <a:rPr lang="pl-PL" dirty="0" smtClean="0"/>
              <a:t>My? Nazywamy się zespół Volt.</a:t>
            </a:r>
            <a:endParaRPr lang="pl-PL" dirty="0"/>
          </a:p>
        </p:txBody>
      </p:sp>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599" y="3161211"/>
            <a:ext cx="3975928" cy="3592286"/>
          </a:xfrm>
          <a:prstGeom prst="rect">
            <a:avLst/>
          </a:prstGeom>
        </p:spPr>
      </p:pic>
      <p:pic>
        <p:nvPicPr>
          <p:cNvPr id="10" name="Obraz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6220" y="2808514"/>
            <a:ext cx="987470" cy="3853543"/>
          </a:xfrm>
          <a:prstGeom prst="rect">
            <a:avLst/>
          </a:prstGeom>
        </p:spPr>
      </p:pic>
    </p:spTree>
    <p:extLst>
      <p:ext uri="{BB962C8B-B14F-4D97-AF65-F5344CB8AC3E}">
        <p14:creationId xmlns:p14="http://schemas.microsoft.com/office/powerpoint/2010/main" val="31273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sia i barte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4607842" y="2337499"/>
            <a:ext cx="3526972" cy="1711987"/>
          </a:xfrm>
          <a:prstGeom prst="wedgeEllipseCallout">
            <a:avLst>
              <a:gd name="adj1" fmla="val 13612"/>
              <a:gd name="adj2" fmla="val 80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738051" y="1919678"/>
            <a:ext cx="3644537" cy="1595736"/>
          </a:xfrm>
          <a:prstGeom prst="wedgeEllipseCallout">
            <a:avLst>
              <a:gd name="adj1" fmla="val 6766"/>
              <a:gd name="adj2" fmla="val 76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1283615" y="2543404"/>
            <a:ext cx="2834640" cy="369332"/>
          </a:xfrm>
          <a:prstGeom prst="rect">
            <a:avLst/>
          </a:prstGeom>
          <a:noFill/>
        </p:spPr>
        <p:txBody>
          <a:bodyPr wrap="square" rtlCol="0">
            <a:spAutoFit/>
          </a:bodyPr>
          <a:lstStyle/>
          <a:p>
            <a:r>
              <a:rPr lang="pl-PL" dirty="0" smtClean="0"/>
              <a:t>Aniu, jak oni się nazywają?</a:t>
            </a:r>
            <a:endParaRPr lang="pl-PL" dirty="0"/>
          </a:p>
        </p:txBody>
      </p:sp>
      <p:sp>
        <p:nvSpPr>
          <p:cNvPr id="5" name="pole tekstowe 4"/>
          <p:cNvSpPr txBox="1"/>
          <p:nvPr/>
        </p:nvSpPr>
        <p:spPr>
          <a:xfrm>
            <a:off x="4942933" y="3008826"/>
            <a:ext cx="3265715" cy="369332"/>
          </a:xfrm>
          <a:prstGeom prst="rect">
            <a:avLst/>
          </a:prstGeom>
          <a:noFill/>
        </p:spPr>
        <p:txBody>
          <a:bodyPr wrap="square" rtlCol="0">
            <a:spAutoFit/>
          </a:bodyPr>
          <a:lstStyle/>
          <a:p>
            <a:r>
              <a:rPr lang="pl-PL" dirty="0" smtClean="0"/>
              <a:t>Oni nazywają się Gosia i Bartek.</a:t>
            </a:r>
            <a:endParaRPr lang="pl-PL" dirty="0"/>
          </a:p>
        </p:txBody>
      </p:sp>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7756" y="195943"/>
            <a:ext cx="3073838" cy="3853543"/>
          </a:xfrm>
          <a:prstGeom prst="rect">
            <a:avLst/>
          </a:prstGeom>
        </p:spPr>
      </p:pic>
      <p:sp>
        <p:nvSpPr>
          <p:cNvPr id="8" name="Strzałka w prawo 7"/>
          <p:cNvSpPr/>
          <p:nvPr/>
        </p:nvSpPr>
        <p:spPr>
          <a:xfrm rot="21108007">
            <a:off x="3853543" y="1188720"/>
            <a:ext cx="4898571" cy="58782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22791" y="3935939"/>
            <a:ext cx="1506889" cy="2525758"/>
          </a:xfrm>
          <a:prstGeom prst="rect">
            <a:avLst/>
          </a:prstGeom>
        </p:spPr>
      </p:pic>
      <p:pic>
        <p:nvPicPr>
          <p:cNvPr id="10" name="Obraz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3272" y="4049485"/>
            <a:ext cx="1498878" cy="2284005"/>
          </a:xfrm>
          <a:prstGeom prst="rect">
            <a:avLst/>
          </a:prstGeom>
        </p:spPr>
      </p:pic>
    </p:spTree>
    <p:extLst>
      <p:ext uri="{BB962C8B-B14F-4D97-AF65-F5344CB8AC3E}">
        <p14:creationId xmlns:p14="http://schemas.microsoft.com/office/powerpoint/2010/main" val="10680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2016_01_26_20_46_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748009" y="5475703"/>
            <a:ext cx="609600" cy="609600"/>
          </a:xfrm>
          <a:prstGeom prst="rect">
            <a:avLst/>
          </a:prstGeom>
        </p:spPr>
      </p:pic>
      <p:pic>
        <p:nvPicPr>
          <p:cNvPr id="8" name="2016_01_26_20_46_1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515071" y="3766922"/>
            <a:ext cx="609600" cy="609600"/>
          </a:xfrm>
          <a:prstGeom prst="rect">
            <a:avLst/>
          </a:prstGeom>
        </p:spPr>
      </p:pic>
      <p:pic>
        <p:nvPicPr>
          <p:cNvPr id="7" name="2016_01_26_20_46_0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523819" y="2108188"/>
            <a:ext cx="609600" cy="609600"/>
          </a:xfrm>
          <a:prstGeom prst="rect">
            <a:avLst/>
          </a:prstGeom>
        </p:spPr>
      </p:pic>
      <p:pic>
        <p:nvPicPr>
          <p:cNvPr id="6" name="2016_01_26_20_45_52">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8769531" y="281231"/>
            <a:ext cx="609600" cy="609600"/>
          </a:xfrm>
          <a:prstGeom prst="rect">
            <a:avLst/>
          </a:prstGeom>
        </p:spPr>
      </p:pic>
      <p:pic>
        <p:nvPicPr>
          <p:cNvPr id="5" name="wales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959777" y="5447431"/>
            <a:ext cx="609600" cy="609600"/>
          </a:xfrm>
          <a:prstGeom prst="rect">
            <a:avLst/>
          </a:prstGeom>
        </p:spPr>
      </p:pic>
      <p:pic>
        <p:nvPicPr>
          <p:cNvPr id="4" name="dod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1018723" y="3611001"/>
            <a:ext cx="609600" cy="609600"/>
          </a:xfrm>
          <a:prstGeom prst="rect">
            <a:avLst/>
          </a:prstGeom>
        </p:spPr>
      </p:pic>
      <p:pic>
        <p:nvPicPr>
          <p:cNvPr id="3" name="2016_01_26_20_45_41">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910005" y="2134584"/>
            <a:ext cx="609600" cy="609600"/>
          </a:xfrm>
          <a:prstGeom prst="rect">
            <a:avLst/>
          </a:prstGeom>
        </p:spPr>
      </p:pic>
      <p:pic>
        <p:nvPicPr>
          <p:cNvPr id="2" name="marta kowalik">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8"/>
          <a:stretch>
            <a:fillRect/>
          </a:stretch>
        </p:blipFill>
        <p:spPr>
          <a:xfrm>
            <a:off x="1059661" y="455280"/>
            <a:ext cx="609600" cy="609600"/>
          </a:xfrm>
          <a:prstGeom prst="rect">
            <a:avLst/>
          </a:prstGeom>
        </p:spPr>
      </p:pic>
      <p:sp>
        <p:nvSpPr>
          <p:cNvPr id="9" name="Objaśnienie owalne 8"/>
          <p:cNvSpPr/>
          <p:nvPr/>
        </p:nvSpPr>
        <p:spPr>
          <a:xfrm>
            <a:off x="674913" y="211873"/>
            <a:ext cx="3283131" cy="1238103"/>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41253" y="1973162"/>
            <a:ext cx="3644537" cy="968688"/>
          </a:xfrm>
          <a:prstGeom prst="wedgeEllipseCallout">
            <a:avLst>
              <a:gd name="adj1" fmla="val 58021"/>
              <a:gd name="adj2" fmla="val -25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674912" y="3509068"/>
            <a:ext cx="3644537" cy="843182"/>
          </a:xfrm>
          <a:prstGeom prst="wedgeEllipseCallout">
            <a:avLst>
              <a:gd name="adj1" fmla="val -44846"/>
              <a:gd name="adj2" fmla="val 55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owalne 11"/>
          <p:cNvSpPr/>
          <p:nvPr/>
        </p:nvSpPr>
        <p:spPr>
          <a:xfrm>
            <a:off x="588916" y="5311602"/>
            <a:ext cx="3644537" cy="797868"/>
          </a:xfrm>
          <a:prstGeom prst="wedgeEllipseCallout">
            <a:avLst>
              <a:gd name="adj1" fmla="val -52732"/>
              <a:gd name="adj2" fmla="val 49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bjaśnienie owalne 12"/>
          <p:cNvSpPr/>
          <p:nvPr/>
        </p:nvSpPr>
        <p:spPr>
          <a:xfrm>
            <a:off x="6603317" y="5411700"/>
            <a:ext cx="3644537" cy="887540"/>
          </a:xfrm>
          <a:prstGeom prst="wedgeEllipseCallout">
            <a:avLst>
              <a:gd name="adj1" fmla="val -41980"/>
              <a:gd name="adj2" fmla="val 64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bjaśnienie owalne 15"/>
          <p:cNvSpPr/>
          <p:nvPr/>
        </p:nvSpPr>
        <p:spPr>
          <a:xfrm>
            <a:off x="6317240" y="236750"/>
            <a:ext cx="3709168" cy="803718"/>
          </a:xfrm>
          <a:prstGeom prst="wedgeEllipseCallout">
            <a:avLst>
              <a:gd name="adj1" fmla="val 63819"/>
              <a:gd name="adj2" fmla="val 22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6491561" y="1973162"/>
            <a:ext cx="3644537" cy="968688"/>
          </a:xfrm>
          <a:prstGeom prst="wedgeEllipseCallout">
            <a:avLst>
              <a:gd name="adj1" fmla="val -32302"/>
              <a:gd name="adj2" fmla="val 71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890451" y="646259"/>
            <a:ext cx="3041468" cy="369332"/>
          </a:xfrm>
          <a:prstGeom prst="rect">
            <a:avLst/>
          </a:prstGeom>
          <a:noFill/>
        </p:spPr>
        <p:txBody>
          <a:bodyPr wrap="square" rtlCol="0">
            <a:spAutoFit/>
          </a:bodyPr>
          <a:lstStyle/>
          <a:p>
            <a:r>
              <a:rPr lang="pl-PL" dirty="0" smtClean="0"/>
              <a:t>Nazywam się Marta Kowalik.</a:t>
            </a:r>
            <a:endParaRPr lang="pl-PL" dirty="0"/>
          </a:p>
        </p:txBody>
      </p:sp>
      <p:pic>
        <p:nvPicPr>
          <p:cNvPr id="23" name="Obraz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469895" y="453715"/>
            <a:ext cx="797824" cy="1318716"/>
          </a:xfrm>
          <a:prstGeom prst="rect">
            <a:avLst/>
          </a:prstGeom>
        </p:spPr>
      </p:pic>
      <p:sp>
        <p:nvSpPr>
          <p:cNvPr id="24" name="pole tekstowe 23"/>
          <p:cNvSpPr txBox="1"/>
          <p:nvPr/>
        </p:nvSpPr>
        <p:spPr>
          <a:xfrm>
            <a:off x="1489166" y="2272840"/>
            <a:ext cx="2658290" cy="369332"/>
          </a:xfrm>
          <a:prstGeom prst="rect">
            <a:avLst/>
          </a:prstGeom>
          <a:noFill/>
        </p:spPr>
        <p:txBody>
          <a:bodyPr wrap="square" rtlCol="0">
            <a:spAutoFit/>
          </a:bodyPr>
          <a:lstStyle/>
          <a:p>
            <a:r>
              <a:rPr lang="pl-PL" dirty="0" smtClean="0"/>
              <a:t>Nazywasz się Asia?</a:t>
            </a:r>
            <a:endParaRPr lang="pl-PL" dirty="0"/>
          </a:p>
        </p:txBody>
      </p:sp>
      <p:pic>
        <p:nvPicPr>
          <p:cNvPr id="25" name="Obraz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4571999" y="2073214"/>
            <a:ext cx="1235839" cy="1435854"/>
          </a:xfrm>
          <a:prstGeom prst="rect">
            <a:avLst/>
          </a:prstGeom>
        </p:spPr>
      </p:pic>
      <p:sp>
        <p:nvSpPr>
          <p:cNvPr id="26" name="pole tekstowe 25"/>
          <p:cNvSpPr txBox="1"/>
          <p:nvPr/>
        </p:nvSpPr>
        <p:spPr>
          <a:xfrm>
            <a:off x="1364461" y="3745993"/>
            <a:ext cx="2625634" cy="369332"/>
          </a:xfrm>
          <a:prstGeom prst="rect">
            <a:avLst/>
          </a:prstGeom>
          <a:noFill/>
        </p:spPr>
        <p:txBody>
          <a:bodyPr wrap="square" rtlCol="0">
            <a:spAutoFit/>
          </a:bodyPr>
          <a:lstStyle/>
          <a:p>
            <a:r>
              <a:rPr lang="pl-PL" dirty="0" smtClean="0"/>
              <a:t>Ona nazywa się Doda.</a:t>
            </a:r>
            <a:endParaRPr lang="pl-PL" dirty="0"/>
          </a:p>
        </p:txBody>
      </p:sp>
      <p:pic>
        <p:nvPicPr>
          <p:cNvPr id="27" name="Obraz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2452" y="4381373"/>
            <a:ext cx="507999" cy="507999"/>
          </a:xfrm>
          <a:prstGeom prst="rect">
            <a:avLst/>
          </a:prstGeom>
        </p:spPr>
      </p:pic>
      <p:pic>
        <p:nvPicPr>
          <p:cNvPr id="28" name="Obraz 2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68631" y="3809851"/>
            <a:ext cx="888274" cy="1332410"/>
          </a:xfrm>
          <a:prstGeom prst="rect">
            <a:avLst/>
          </a:prstGeom>
        </p:spPr>
      </p:pic>
      <p:pic>
        <p:nvPicPr>
          <p:cNvPr id="29" name="Obraz 2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917" y="5855470"/>
            <a:ext cx="507999" cy="507999"/>
          </a:xfrm>
          <a:prstGeom prst="rect">
            <a:avLst/>
          </a:prstGeom>
        </p:spPr>
      </p:pic>
      <p:sp>
        <p:nvSpPr>
          <p:cNvPr id="30" name="pole tekstowe 29"/>
          <p:cNvSpPr txBox="1"/>
          <p:nvPr/>
        </p:nvSpPr>
        <p:spPr>
          <a:xfrm>
            <a:off x="992777" y="5525870"/>
            <a:ext cx="2965267" cy="369332"/>
          </a:xfrm>
          <a:prstGeom prst="rect">
            <a:avLst/>
          </a:prstGeom>
          <a:noFill/>
        </p:spPr>
        <p:txBody>
          <a:bodyPr wrap="square" rtlCol="0">
            <a:spAutoFit/>
          </a:bodyPr>
          <a:lstStyle/>
          <a:p>
            <a:r>
              <a:rPr lang="pl-PL" dirty="0" smtClean="0"/>
              <a:t>On nazywa się Lech Wałęsa.</a:t>
            </a:r>
            <a:endParaRPr lang="pl-PL" dirty="0"/>
          </a:p>
        </p:txBody>
      </p:sp>
      <p:pic>
        <p:nvPicPr>
          <p:cNvPr id="31" name="Obraz 3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32871" y="5476051"/>
            <a:ext cx="924033" cy="1218505"/>
          </a:xfrm>
          <a:prstGeom prst="rect">
            <a:avLst/>
          </a:prstGeom>
        </p:spPr>
      </p:pic>
      <p:sp>
        <p:nvSpPr>
          <p:cNvPr id="32" name="pole tekstowe 31"/>
          <p:cNvSpPr txBox="1"/>
          <p:nvPr/>
        </p:nvSpPr>
        <p:spPr>
          <a:xfrm>
            <a:off x="6547068" y="429067"/>
            <a:ext cx="3249512" cy="369332"/>
          </a:xfrm>
          <a:prstGeom prst="rect">
            <a:avLst/>
          </a:prstGeom>
          <a:noFill/>
        </p:spPr>
        <p:txBody>
          <a:bodyPr wrap="square" rtlCol="0">
            <a:spAutoFit/>
          </a:bodyPr>
          <a:lstStyle/>
          <a:p>
            <a:r>
              <a:rPr lang="pl-PL" dirty="0" smtClean="0"/>
              <a:t>Nazywamy się zespół Mazowsze.</a:t>
            </a:r>
            <a:endParaRPr lang="pl-PL" dirty="0"/>
          </a:p>
        </p:txBody>
      </p:sp>
      <p:pic>
        <p:nvPicPr>
          <p:cNvPr id="35" name="Obraz 34"/>
          <p:cNvPicPr>
            <a:picLocks noChangeAspect="1"/>
          </p:cNvPicPr>
          <p:nvPr/>
        </p:nvPicPr>
        <p:blipFill>
          <a:blip r:embed="rId25"/>
          <a:stretch>
            <a:fillRect/>
          </a:stretch>
        </p:blipFill>
        <p:spPr>
          <a:xfrm>
            <a:off x="10553430" y="429067"/>
            <a:ext cx="1405320" cy="1544095"/>
          </a:xfrm>
          <a:prstGeom prst="rect">
            <a:avLst/>
          </a:prstGeom>
        </p:spPr>
      </p:pic>
      <p:sp>
        <p:nvSpPr>
          <p:cNvPr id="36" name="pole tekstowe 35"/>
          <p:cNvSpPr txBox="1"/>
          <p:nvPr/>
        </p:nvSpPr>
        <p:spPr>
          <a:xfrm>
            <a:off x="6915650" y="2178148"/>
            <a:ext cx="3200400" cy="646331"/>
          </a:xfrm>
          <a:prstGeom prst="rect">
            <a:avLst/>
          </a:prstGeom>
          <a:noFill/>
        </p:spPr>
        <p:txBody>
          <a:bodyPr wrap="square" rtlCol="0">
            <a:spAutoFit/>
          </a:bodyPr>
          <a:lstStyle/>
          <a:p>
            <a:r>
              <a:rPr lang="pl-PL" dirty="0" smtClean="0"/>
              <a:t>Nazywacie się Kabaret Ani </a:t>
            </a:r>
            <a:r>
              <a:rPr lang="pl-PL" dirty="0" err="1" smtClean="0"/>
              <a:t>Mru</a:t>
            </a:r>
            <a:r>
              <a:rPr lang="pl-PL" dirty="0" smtClean="0"/>
              <a:t> </a:t>
            </a:r>
            <a:r>
              <a:rPr lang="pl-PL" dirty="0" err="1" smtClean="0"/>
              <a:t>Mru</a:t>
            </a:r>
            <a:r>
              <a:rPr lang="pl-PL" dirty="0" smtClean="0"/>
              <a:t>?</a:t>
            </a:r>
            <a:endParaRPr lang="pl-PL" dirty="0"/>
          </a:p>
        </p:txBody>
      </p:sp>
      <p:pic>
        <p:nvPicPr>
          <p:cNvPr id="1026" name="Picture 2" descr="2007 FoC, Ani Mru-Mru 009.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10459" y="2300848"/>
            <a:ext cx="1548291" cy="980585"/>
          </a:xfrm>
          <a:prstGeom prst="rect">
            <a:avLst/>
          </a:prstGeom>
          <a:noFill/>
          <a:extLst>
            <a:ext uri="{909E8E84-426E-40DD-AFC4-6F175D3DCCD1}">
              <a14:hiddenFill xmlns:a14="http://schemas.microsoft.com/office/drawing/2010/main">
                <a:solidFill>
                  <a:srgbClr val="FFFFFF"/>
                </a:solidFill>
              </a14:hiddenFill>
            </a:ext>
          </a:extLst>
        </p:spPr>
      </p:pic>
      <p:pic>
        <p:nvPicPr>
          <p:cNvPr id="37" name="Obraz 3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661650" y="3029465"/>
            <a:ext cx="507999" cy="507999"/>
          </a:xfrm>
          <a:prstGeom prst="rect">
            <a:avLst/>
          </a:prstGeom>
        </p:spPr>
      </p:pic>
      <p:sp>
        <p:nvSpPr>
          <p:cNvPr id="39" name="Objaśnienie owalne 38"/>
          <p:cNvSpPr/>
          <p:nvPr/>
        </p:nvSpPr>
        <p:spPr>
          <a:xfrm>
            <a:off x="6603318" y="3574718"/>
            <a:ext cx="3644537" cy="1053629"/>
          </a:xfrm>
          <a:prstGeom prst="wedgeEllipseCallout">
            <a:avLst>
              <a:gd name="adj1" fmla="val -40187"/>
              <a:gd name="adj2" fmla="val 64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8" name="Obraz 37"/>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491561" y="4665601"/>
            <a:ext cx="507999" cy="507999"/>
          </a:xfrm>
          <a:prstGeom prst="rect">
            <a:avLst/>
          </a:prstGeom>
        </p:spPr>
      </p:pic>
      <p:pic>
        <p:nvPicPr>
          <p:cNvPr id="40" name="Obraz 3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349317" y="6283340"/>
            <a:ext cx="507999" cy="507999"/>
          </a:xfrm>
          <a:prstGeom prst="rect">
            <a:avLst/>
          </a:prstGeom>
        </p:spPr>
      </p:pic>
      <p:sp>
        <p:nvSpPr>
          <p:cNvPr id="41" name="pole tekstowe 40"/>
          <p:cNvSpPr txBox="1"/>
          <p:nvPr/>
        </p:nvSpPr>
        <p:spPr>
          <a:xfrm>
            <a:off x="7156247" y="3792159"/>
            <a:ext cx="2719206" cy="646331"/>
          </a:xfrm>
          <a:prstGeom prst="rect">
            <a:avLst/>
          </a:prstGeom>
          <a:noFill/>
        </p:spPr>
        <p:txBody>
          <a:bodyPr wrap="square" rtlCol="0">
            <a:spAutoFit/>
          </a:bodyPr>
          <a:lstStyle/>
          <a:p>
            <a:r>
              <a:rPr lang="pl-PL" dirty="0" smtClean="0"/>
              <a:t>Oni nazywają się Andrzej i Agata Dudowie.</a:t>
            </a:r>
            <a:endParaRPr lang="pl-PL" dirty="0"/>
          </a:p>
        </p:txBody>
      </p:sp>
      <p:pic>
        <p:nvPicPr>
          <p:cNvPr id="42" name="Obraz 4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319548" y="3745993"/>
            <a:ext cx="1730111" cy="1113410"/>
          </a:xfrm>
          <a:prstGeom prst="rect">
            <a:avLst/>
          </a:prstGeom>
        </p:spPr>
      </p:pic>
      <p:sp>
        <p:nvSpPr>
          <p:cNvPr id="43" name="pole tekstowe 42"/>
          <p:cNvSpPr txBox="1"/>
          <p:nvPr/>
        </p:nvSpPr>
        <p:spPr>
          <a:xfrm>
            <a:off x="7025924" y="5575793"/>
            <a:ext cx="2979851" cy="646331"/>
          </a:xfrm>
          <a:prstGeom prst="rect">
            <a:avLst/>
          </a:prstGeom>
          <a:noFill/>
        </p:spPr>
        <p:txBody>
          <a:bodyPr wrap="square" rtlCol="0">
            <a:spAutoFit/>
          </a:bodyPr>
          <a:lstStyle/>
          <a:p>
            <a:r>
              <a:rPr lang="pl-PL" dirty="0" smtClean="0"/>
              <a:t>One nazywają się Agnieszka i Urszula Radwańskie. </a:t>
            </a:r>
            <a:endParaRPr lang="pl-PL" dirty="0"/>
          </a:p>
        </p:txBody>
      </p:sp>
      <p:pic>
        <p:nvPicPr>
          <p:cNvPr id="44" name="Obraz 4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48421" y="5561041"/>
            <a:ext cx="1872364" cy="1048524"/>
          </a:xfrm>
          <a:prstGeom prst="rect">
            <a:avLst/>
          </a:prstGeom>
        </p:spPr>
      </p:pic>
    </p:spTree>
    <p:extLst>
      <p:ext uri="{BB962C8B-B14F-4D97-AF65-F5344CB8AC3E}">
        <p14:creationId xmlns:p14="http://schemas.microsoft.com/office/powerpoint/2010/main" val="20562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8" fill="hold"/>
                                        <p:tgtEl>
                                          <p:spTgt spid="2"/>
                                        </p:tgtEl>
                                      </p:cBhvr>
                                    </p:cmd>
                                  </p:childTnLst>
                                </p:cTn>
                              </p:par>
                            </p:childTnLst>
                          </p:cTn>
                        </p:par>
                        <p:par>
                          <p:cTn id="7" fill="hold">
                            <p:stCondLst>
                              <p:cond delay="5248"/>
                            </p:stCondLst>
                            <p:childTnLst>
                              <p:par>
                                <p:cTn id="8" presetID="1" presetClass="mediacall" presetSubtype="0" fill="hold" nodeType="afterEffect">
                                  <p:stCondLst>
                                    <p:cond delay="0"/>
                                  </p:stCondLst>
                                  <p:childTnLst>
                                    <p:cmd type="call" cmd="playFrom(0.0)">
                                      <p:cBhvr>
                                        <p:cTn id="9" dur="2638" fill="hold"/>
                                        <p:tgtEl>
                                          <p:spTgt spid="3"/>
                                        </p:tgtEl>
                                      </p:cBhvr>
                                    </p:cmd>
                                  </p:childTnLst>
                                </p:cTn>
                              </p:par>
                            </p:childTnLst>
                          </p:cTn>
                        </p:par>
                        <p:par>
                          <p:cTn id="10" fill="hold">
                            <p:stCondLst>
                              <p:cond delay="7886"/>
                            </p:stCondLst>
                            <p:childTnLst>
                              <p:par>
                                <p:cTn id="11" presetID="1" presetClass="mediacall" presetSubtype="0" fill="hold" nodeType="afterEffect">
                                  <p:stCondLst>
                                    <p:cond delay="0"/>
                                  </p:stCondLst>
                                  <p:childTnLst>
                                    <p:cmd type="call" cmd="playFrom(0.0)">
                                      <p:cBhvr>
                                        <p:cTn id="12" dur="4330" fill="hold"/>
                                        <p:tgtEl>
                                          <p:spTgt spid="4"/>
                                        </p:tgtEl>
                                      </p:cBhvr>
                                    </p:cmd>
                                  </p:childTnLst>
                                </p:cTn>
                              </p:par>
                            </p:childTnLst>
                          </p:cTn>
                        </p:par>
                        <p:par>
                          <p:cTn id="13" fill="hold">
                            <p:stCondLst>
                              <p:cond delay="12216"/>
                            </p:stCondLst>
                            <p:childTnLst>
                              <p:par>
                                <p:cTn id="14" presetID="1" presetClass="mediacall" presetSubtype="0" fill="hold" nodeType="afterEffect">
                                  <p:stCondLst>
                                    <p:cond delay="0"/>
                                  </p:stCondLst>
                                  <p:childTnLst>
                                    <p:cmd type="call" cmd="playFrom(0.0)">
                                      <p:cBhvr>
                                        <p:cTn id="15" dur="4437" fill="hold"/>
                                        <p:tgtEl>
                                          <p:spTgt spid="5"/>
                                        </p:tgtEl>
                                      </p:cBhvr>
                                    </p:cmd>
                                  </p:childTnLst>
                                </p:cTn>
                              </p:par>
                            </p:childTnLst>
                          </p:cTn>
                        </p:par>
                        <p:par>
                          <p:cTn id="16" fill="hold">
                            <p:stCondLst>
                              <p:cond delay="16653"/>
                            </p:stCondLst>
                            <p:childTnLst>
                              <p:par>
                                <p:cTn id="17" presetID="1" presetClass="mediacall" presetSubtype="0" fill="hold" nodeType="afterEffect">
                                  <p:stCondLst>
                                    <p:cond delay="0"/>
                                  </p:stCondLst>
                                  <p:childTnLst>
                                    <p:cmd type="call" cmd="playFrom(0.0)">
                                      <p:cBhvr>
                                        <p:cTn id="18" dur="3500" fill="hold"/>
                                        <p:tgtEl>
                                          <p:spTgt spid="6"/>
                                        </p:tgtEl>
                                      </p:cBhvr>
                                    </p:cmd>
                                  </p:childTnLst>
                                </p:cTn>
                              </p:par>
                            </p:childTnLst>
                          </p:cTn>
                        </p:par>
                        <p:par>
                          <p:cTn id="19" fill="hold">
                            <p:stCondLst>
                              <p:cond delay="20153"/>
                            </p:stCondLst>
                            <p:childTnLst>
                              <p:par>
                                <p:cTn id="20" presetID="1" presetClass="mediacall" presetSubtype="0" fill="hold" nodeType="afterEffect">
                                  <p:stCondLst>
                                    <p:cond delay="0"/>
                                  </p:stCondLst>
                                  <p:childTnLst>
                                    <p:cmd type="call" cmd="playFrom(0.0)">
                                      <p:cBhvr>
                                        <p:cTn id="21" dur="4493" fill="hold"/>
                                        <p:tgtEl>
                                          <p:spTgt spid="7"/>
                                        </p:tgtEl>
                                      </p:cBhvr>
                                    </p:cmd>
                                  </p:childTnLst>
                                </p:cTn>
                              </p:par>
                            </p:childTnLst>
                          </p:cTn>
                        </p:par>
                        <p:par>
                          <p:cTn id="22" fill="hold">
                            <p:stCondLst>
                              <p:cond delay="24646"/>
                            </p:stCondLst>
                            <p:childTnLst>
                              <p:par>
                                <p:cTn id="23" presetID="1" presetClass="mediacall" presetSubtype="0" fill="hold" nodeType="afterEffect">
                                  <p:stCondLst>
                                    <p:cond delay="0"/>
                                  </p:stCondLst>
                                  <p:childTnLst>
                                    <p:cmd type="call" cmd="playFrom(0.0)">
                                      <p:cBhvr>
                                        <p:cTn id="24" dur="5720" fill="hold"/>
                                        <p:tgtEl>
                                          <p:spTgt spid="8"/>
                                        </p:tgtEl>
                                      </p:cBhvr>
                                    </p:cmd>
                                  </p:childTnLst>
                                </p:cTn>
                              </p:par>
                            </p:childTnLst>
                          </p:cTn>
                        </p:par>
                        <p:par>
                          <p:cTn id="25" fill="hold">
                            <p:stCondLst>
                              <p:cond delay="30366"/>
                            </p:stCondLst>
                            <p:childTnLst>
                              <p:par>
                                <p:cTn id="26" presetID="1" presetClass="mediacall" presetSubtype="0" fill="hold" nodeType="afterEffect">
                                  <p:stCondLst>
                                    <p:cond delay="0"/>
                                  </p:stCondLst>
                                  <p:childTnLst>
                                    <p:cmd type="call" cmd="playFrom(0.0)">
                                      <p:cBhvr>
                                        <p:cTn id="27" dur="579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audio>
              <p:cMediaNode vol="80000" showWhenStopped="0">
                <p:cTn id="29" fill="hold" display="0">
                  <p:stCondLst>
                    <p:cond delay="indefinite"/>
                  </p:stCondLst>
                  <p:endCondLst>
                    <p:cond evt="onStopAudio" delay="0">
                      <p:tgtEl>
                        <p:sldTgt/>
                      </p:tgtEl>
                    </p:cond>
                  </p:endCondLst>
                </p:cTn>
                <p:tgtEl>
                  <p:spTgt spid="3"/>
                </p:tgtEl>
              </p:cMediaNode>
            </p:audio>
            <p:audio>
              <p:cMediaNode vol="80000" showWhenStopped="0">
                <p:cTn id="30" fill="hold" display="0">
                  <p:stCondLst>
                    <p:cond delay="indefinite"/>
                  </p:stCondLst>
                  <p:endCondLst>
                    <p:cond evt="onStopAudio" delay="0">
                      <p:tgtEl>
                        <p:sldTgt/>
                      </p:tgtEl>
                    </p:cond>
                  </p:endCondLst>
                </p:cTn>
                <p:tgtEl>
                  <p:spTgt spid="4"/>
                </p:tgtEl>
              </p:cMediaNode>
            </p:audio>
            <p:audio>
              <p:cMediaNode vol="80000" showWhenStopped="0">
                <p:cTn id="31" fill="hold" display="0">
                  <p:stCondLst>
                    <p:cond delay="indefinite"/>
                  </p:stCondLst>
                  <p:endCondLst>
                    <p:cond evt="onStopAudio" delay="0">
                      <p:tgtEl>
                        <p:sldTgt/>
                      </p:tgtEl>
                    </p:cond>
                  </p:endCondLst>
                </p:cTn>
                <p:tgtEl>
                  <p:spTgt spid="5"/>
                </p:tgtEl>
              </p:cMediaNode>
            </p:audio>
            <p:audio>
              <p:cMediaNode vol="80000" showWhenStopped="0">
                <p:cTn id="32" fill="hold" display="0">
                  <p:stCondLst>
                    <p:cond delay="indefinite"/>
                  </p:stCondLst>
                  <p:endCondLst>
                    <p:cond evt="onStopAudio" delay="0">
                      <p:tgtEl>
                        <p:sldTgt/>
                      </p:tgtEl>
                    </p:cond>
                  </p:endCondLst>
                </p:cTn>
                <p:tgtEl>
                  <p:spTgt spid="6"/>
                </p:tgtEl>
              </p:cMediaNode>
            </p:audio>
            <p:audio>
              <p:cMediaNode vol="80000" showWhenStopped="0">
                <p:cTn id="33" fill="hold" display="0">
                  <p:stCondLst>
                    <p:cond delay="indefinite"/>
                  </p:stCondLst>
                  <p:endCondLst>
                    <p:cond evt="onStopAudio" delay="0">
                      <p:tgtEl>
                        <p:sldTgt/>
                      </p:tgtEl>
                    </p:cond>
                  </p:endCondLst>
                </p:cTn>
                <p:tgtEl>
                  <p:spTgt spid="7"/>
                </p:tgtEl>
              </p:cMediaNode>
            </p:audio>
            <p:audio>
              <p:cMediaNode vol="80000" showWhenStopped="0">
                <p:cTn id="34" fill="hold" display="0">
                  <p:stCondLst>
                    <p:cond delay="indefinite"/>
                  </p:stCondLst>
                  <p:endCondLst>
                    <p:cond evt="onStopAudio" delay="0">
                      <p:tgtEl>
                        <p:sldTgt/>
                      </p:tgtEl>
                    </p:cond>
                  </p:endCondLst>
                </p:cTn>
                <p:tgtEl>
                  <p:spTgt spid="8"/>
                </p:tgtEl>
              </p:cMediaNode>
            </p:audio>
            <p:audio>
              <p:cMediaNode vol="80000" showWhenStopped="0">
                <p:cTn id="35"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161</Words>
  <Application>Microsoft Office PowerPoint</Application>
  <PresentationFormat>Panoramiczny</PresentationFormat>
  <Paragraphs>31</Paragraphs>
  <Slides>7</Slides>
  <Notes>0</Notes>
  <HiddenSlides>0</HiddenSlides>
  <MMClips>14</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40</cp:revision>
  <dcterms:created xsi:type="dcterms:W3CDTF">2016-01-24T17:57:03Z</dcterms:created>
  <dcterms:modified xsi:type="dcterms:W3CDTF">2016-01-27T21:34:24Z</dcterms:modified>
</cp:coreProperties>
</file>