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9337-CA24-4287-98FD-147B82D7247C}" type="datetimeFigureOut">
              <a:rPr lang="et-EE" smtClean="0"/>
              <a:t>8.01.2016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C173-28E1-42D0-AE11-9979E372C54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9920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9337-CA24-4287-98FD-147B82D7247C}" type="datetimeFigureOut">
              <a:rPr lang="et-EE" smtClean="0"/>
              <a:t>8.01.2016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C173-28E1-42D0-AE11-9979E372C54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38136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9337-CA24-4287-98FD-147B82D7247C}" type="datetimeFigureOut">
              <a:rPr lang="et-EE" smtClean="0"/>
              <a:t>8.01.2016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C173-28E1-42D0-AE11-9979E372C54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38515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9337-CA24-4287-98FD-147B82D7247C}" type="datetimeFigureOut">
              <a:rPr lang="et-EE" smtClean="0"/>
              <a:t>8.01.2016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C173-28E1-42D0-AE11-9979E372C54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77087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9337-CA24-4287-98FD-147B82D7247C}" type="datetimeFigureOut">
              <a:rPr lang="et-EE" smtClean="0"/>
              <a:t>8.01.2016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C173-28E1-42D0-AE11-9979E372C54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0233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9337-CA24-4287-98FD-147B82D7247C}" type="datetimeFigureOut">
              <a:rPr lang="et-EE" smtClean="0"/>
              <a:t>8.01.2016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C173-28E1-42D0-AE11-9979E372C54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6953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9337-CA24-4287-98FD-147B82D7247C}" type="datetimeFigureOut">
              <a:rPr lang="et-EE" smtClean="0"/>
              <a:t>8.01.2016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C173-28E1-42D0-AE11-9979E372C54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7920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9337-CA24-4287-98FD-147B82D7247C}" type="datetimeFigureOut">
              <a:rPr lang="et-EE" smtClean="0"/>
              <a:t>8.01.2016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C173-28E1-42D0-AE11-9979E372C54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49470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9337-CA24-4287-98FD-147B82D7247C}" type="datetimeFigureOut">
              <a:rPr lang="et-EE" smtClean="0"/>
              <a:t>8.01.2016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C173-28E1-42D0-AE11-9979E372C54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06083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9337-CA24-4287-98FD-147B82D7247C}" type="datetimeFigureOut">
              <a:rPr lang="et-EE" smtClean="0"/>
              <a:t>8.01.2016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C173-28E1-42D0-AE11-9979E372C54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46632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9337-CA24-4287-98FD-147B82D7247C}" type="datetimeFigureOut">
              <a:rPr lang="et-EE" smtClean="0"/>
              <a:t>8.01.2016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C173-28E1-42D0-AE11-9979E372C54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892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49337-CA24-4287-98FD-147B82D7247C}" type="datetimeFigureOut">
              <a:rPr lang="et-EE" smtClean="0"/>
              <a:t>8.01.2016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CC173-28E1-42D0-AE11-9979E372C54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3540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t-EE" sz="5400" b="1" dirty="0" smtClean="0">
                <a:solidFill>
                  <a:schemeClr val="accent1"/>
                </a:solidFill>
              </a:rPr>
              <a:t>HOBBIES</a:t>
            </a:r>
            <a:endParaRPr lang="et-EE" sz="5400" b="1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7170" name="Picture 2" descr="C:\Users\Kasutaja\Pictures\estonia-flip\piano-1008487_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36912"/>
            <a:ext cx="1895872" cy="142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Kasutaja\Pictures\estonia-flip\girls-407295_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88840"/>
            <a:ext cx="2397384" cy="159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Kasutaja\Pictures\estonia-flip\human-725651_6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61048"/>
            <a:ext cx="2903984" cy="193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Kasutaja\Pictures\estonia-flip\girls-462072_6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00699"/>
            <a:ext cx="2183904" cy="145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Kasutaja\Pictures\estonia-flip\children-403582_64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8722"/>
            <a:ext cx="2797735" cy="18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Kasutaja\Pictures\estonia-flip\children-593313_64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0" y="608932"/>
            <a:ext cx="2399928" cy="159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92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EXTRA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b="1" dirty="0" smtClean="0">
                <a:solidFill>
                  <a:schemeClr val="accent1"/>
                </a:solidFill>
              </a:rPr>
              <a:t>WHAT DO YOU LIKE DOING?</a:t>
            </a:r>
          </a:p>
          <a:p>
            <a:pPr marL="0" indent="0">
              <a:buNone/>
            </a:pPr>
            <a:endParaRPr lang="et-EE" b="1" dirty="0" smtClean="0">
              <a:solidFill>
                <a:schemeClr val="accent1"/>
              </a:solidFill>
            </a:endParaRPr>
          </a:p>
        </p:txBody>
      </p:sp>
      <p:pic>
        <p:nvPicPr>
          <p:cNvPr id="8194" name="Picture 2" descr="C:\Users\Kasutaja\Pictures\estonia-flip\girls-407295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83804"/>
            <a:ext cx="2664296" cy="176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Kasutaja\Pictures\estonia-flip\human-725651_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04864"/>
            <a:ext cx="2759968" cy="183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Kasutaja\Pictures\estonia-flip\children-593313_6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466" y="3860373"/>
            <a:ext cx="2399928" cy="159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Kasutaja\Pictures\estonia-flip\children-403582_6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60848"/>
            <a:ext cx="2016224" cy="133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Kasutaja\Pictures\estonia-flip\piano-1008487_6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62053"/>
            <a:ext cx="1823864" cy="136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82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883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24" y="260648"/>
            <a:ext cx="8229600" cy="1143000"/>
          </a:xfrm>
        </p:spPr>
        <p:txBody>
          <a:bodyPr/>
          <a:lstStyle/>
          <a:p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READING BOOKS</a:t>
            </a:r>
          </a:p>
          <a:p>
            <a:pPr marL="0" indent="0" algn="ctr">
              <a:buNone/>
            </a:pPr>
            <a:endParaRPr lang="et-EE" dirty="0" smtClean="0"/>
          </a:p>
          <a:p>
            <a:pPr marL="0" indent="0" algn="ctr">
              <a:buNone/>
            </a:pPr>
            <a:endParaRPr lang="et-EE" dirty="0"/>
          </a:p>
        </p:txBody>
      </p:sp>
      <p:pic>
        <p:nvPicPr>
          <p:cNvPr id="1026" name="Picture 2" descr="C:\Users\Kasutaja\Pictures\estonia-flip\human-725651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48880"/>
            <a:ext cx="4920208" cy="327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40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PLAYING COMPUTER GAMES</a:t>
            </a:r>
          </a:p>
          <a:p>
            <a:pPr marL="0" indent="0" algn="ctr">
              <a:buNone/>
            </a:pPr>
            <a:endParaRPr lang="et-EE" dirty="0" smtClean="0"/>
          </a:p>
          <a:p>
            <a:pPr marL="0" indent="0" algn="ctr">
              <a:buNone/>
            </a:pPr>
            <a:endParaRPr lang="et-EE" dirty="0"/>
          </a:p>
        </p:txBody>
      </p:sp>
      <p:pic>
        <p:nvPicPr>
          <p:cNvPr id="2050" name="Picture 2" descr="C:\Users\Kasutaja\Pictures\estonia-flip\children-593313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92896"/>
            <a:ext cx="4632176" cy="308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11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PLAYING OUTSIDE WITH FRIENDS</a:t>
            </a:r>
          </a:p>
          <a:p>
            <a:pPr marL="0" indent="0" algn="ctr">
              <a:buNone/>
            </a:pPr>
            <a:endParaRPr lang="et-EE" dirty="0"/>
          </a:p>
        </p:txBody>
      </p:sp>
      <p:pic>
        <p:nvPicPr>
          <p:cNvPr id="3074" name="Picture 2" descr="C:\Users\Kasutaja\Pictures\estonia-flip\girls-462072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6872"/>
            <a:ext cx="5064224" cy="337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84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PLAYING FOOTBALL</a:t>
            </a:r>
          </a:p>
          <a:p>
            <a:pPr marL="0" indent="0" algn="ctr">
              <a:buNone/>
            </a:pPr>
            <a:endParaRPr lang="et-EE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 descr="C:\Users\Kasutaja\Pictures\estonia-flip\girls-407295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20888"/>
            <a:ext cx="4776192" cy="317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99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PLAYING THE PIANO</a:t>
            </a:r>
          </a:p>
          <a:p>
            <a:pPr marL="0" indent="0" algn="ctr">
              <a:buNone/>
            </a:pPr>
            <a:endParaRPr lang="et-EE" dirty="0"/>
          </a:p>
        </p:txBody>
      </p:sp>
      <p:pic>
        <p:nvPicPr>
          <p:cNvPr id="5122" name="Picture 2" descr="C:\Users\Kasutaja\Pictures\estonia-flip\piano-1008487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10898"/>
            <a:ext cx="4272136" cy="320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91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WATCHING FILMS</a:t>
            </a:r>
          </a:p>
          <a:p>
            <a:pPr marL="0" indent="0" algn="ctr">
              <a:buNone/>
            </a:pPr>
            <a:endParaRPr lang="et-EE" dirty="0"/>
          </a:p>
        </p:txBody>
      </p:sp>
      <p:pic>
        <p:nvPicPr>
          <p:cNvPr id="6146" name="Picture 2" descr="C:\Users\Kasutaja\Pictures\estonia-flip\children-403582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20888"/>
            <a:ext cx="4704184" cy="312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39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3600" dirty="0" smtClean="0"/>
              <a:t>Mulle meeldib- </a:t>
            </a:r>
            <a:r>
              <a:rPr lang="et-EE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 LIKE</a:t>
            </a:r>
          </a:p>
          <a:p>
            <a:pPr marL="0" indent="0">
              <a:buNone/>
            </a:pPr>
            <a:r>
              <a:rPr lang="et-EE" sz="3600" dirty="0" smtClean="0"/>
              <a:t>Ma naudin- </a:t>
            </a:r>
            <a:r>
              <a:rPr lang="et-EE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 ENJOY </a:t>
            </a:r>
          </a:p>
          <a:p>
            <a:pPr marL="0" indent="0">
              <a:buNone/>
            </a:pPr>
            <a:r>
              <a:rPr lang="et-EE" sz="3600" dirty="0" smtClean="0"/>
              <a:t>Ma olen kiindunud- </a:t>
            </a:r>
            <a:r>
              <a:rPr lang="et-EE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I’M FOND OF</a:t>
            </a:r>
          </a:p>
          <a:p>
            <a:pPr marL="0" indent="0">
              <a:buNone/>
            </a:pPr>
            <a:r>
              <a:rPr lang="et-EE" sz="3600" dirty="0" smtClean="0"/>
              <a:t>Ma olen hea milleski- </a:t>
            </a:r>
            <a:r>
              <a:rPr lang="et-EE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I’M GOOD AT</a:t>
            </a:r>
            <a:endParaRPr lang="et-EE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71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TÕLGI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t-EE" dirty="0" smtClean="0"/>
              <a:t>Mulle meeldib lugeda.</a:t>
            </a:r>
          </a:p>
          <a:p>
            <a:pPr marL="0" indent="0">
              <a:buNone/>
            </a:pPr>
            <a:r>
              <a:rPr lang="et-E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 like reading books.</a:t>
            </a:r>
          </a:p>
          <a:p>
            <a:pPr marL="0" indent="0">
              <a:buNone/>
            </a:pPr>
            <a:r>
              <a:rPr lang="et-EE" dirty="0" smtClean="0"/>
              <a:t>Ma naudin sõpradega õues mängimist.</a:t>
            </a:r>
          </a:p>
          <a:p>
            <a:pPr marL="0" indent="0">
              <a:buNone/>
            </a:pPr>
            <a:r>
              <a:rPr lang="et-E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 enjoy playing outside with friends.</a:t>
            </a:r>
          </a:p>
          <a:p>
            <a:pPr marL="0" indent="0">
              <a:buNone/>
            </a:pPr>
            <a:r>
              <a:rPr lang="et-EE" dirty="0" smtClean="0"/>
              <a:t>Ma olen kiindunud muusikasse.</a:t>
            </a:r>
          </a:p>
          <a:p>
            <a:pPr marL="0" indent="0">
              <a:buNone/>
            </a:pPr>
            <a:r>
              <a:rPr lang="et-E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I’m fond of music.</a:t>
            </a:r>
          </a:p>
          <a:p>
            <a:pPr marL="0" indent="0">
              <a:buNone/>
            </a:pPr>
            <a:r>
              <a:rPr lang="et-EE" dirty="0" smtClean="0"/>
              <a:t>Ma olen hea jalgpalli mängimises.</a:t>
            </a:r>
          </a:p>
          <a:p>
            <a:pPr marL="0" indent="0">
              <a:buNone/>
            </a:pPr>
            <a:r>
              <a:rPr lang="et-E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I’m good at playing football.</a:t>
            </a:r>
          </a:p>
          <a:p>
            <a:pPr marL="0" indent="0">
              <a:buNone/>
            </a:pPr>
            <a:endParaRPr lang="et-EE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11859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91</Words>
  <Application>Microsoft Office PowerPoint</Application>
  <PresentationFormat>On-screen Show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HOBBIES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TÕLGI</vt:lpstr>
      <vt:lpstr>EXTRA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HOBBIES</dc:title>
  <dc:creator>Kasutaja</dc:creator>
  <cp:lastModifiedBy>Kasutaja</cp:lastModifiedBy>
  <cp:revision>8</cp:revision>
  <dcterms:created xsi:type="dcterms:W3CDTF">2016-01-08T17:32:09Z</dcterms:created>
  <dcterms:modified xsi:type="dcterms:W3CDTF">2016-01-08T18:33:08Z</dcterms:modified>
</cp:coreProperties>
</file>