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59" r:id="rId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4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EFA1FE5-37E9-41F1-8D37-2580E1C9C76E}" type="datetimeFigureOut">
              <a:rPr lang="pl-PL" smtClean="0"/>
              <a:t>03.04.2016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31309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03.04.2016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04245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03.04.2016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531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EFA1FE5-37E9-41F1-8D37-2580E1C9C76E}" type="datetimeFigureOut">
              <a:rPr lang="pl-PL" smtClean="0"/>
              <a:t>03.04.2016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272623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1EFA1FE5-37E9-41F1-8D37-2580E1C9C76E}" type="datetimeFigureOut">
              <a:rPr lang="pl-PL" smtClean="0"/>
              <a:t>03.04.2016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22341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EFA1FE5-37E9-41F1-8D37-2580E1C9C76E}" type="datetimeFigureOut">
              <a:rPr lang="pl-PL" smtClean="0"/>
              <a:t>03.04.2016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17068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EFA1FE5-37E9-41F1-8D37-2580E1C9C76E}" type="datetimeFigureOut">
              <a:rPr lang="pl-PL" smtClean="0"/>
              <a:t>03.04.2016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342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EFA1FE5-37E9-41F1-8D37-2580E1C9C76E}" type="datetimeFigureOut">
              <a:rPr lang="pl-PL" smtClean="0"/>
              <a:t>03.04.2016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219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EFA1FE5-37E9-41F1-8D37-2580E1C9C76E}" type="datetimeFigureOut">
              <a:rPr lang="pl-PL" smtClean="0"/>
              <a:t>03.04.2016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413808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03.04.2016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389886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EFA1FE5-37E9-41F1-8D37-2580E1C9C76E}" type="datetimeFigureOut">
              <a:rPr lang="pl-PL" smtClean="0"/>
              <a:t>03.04.2016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CB3D74F-A1AE-41A3-92DE-255448BAAA3A}" type="slidenum">
              <a:rPr lang="pl-PL" smtClean="0"/>
              <a:t>‹#›</a:t>
            </a:fld>
            <a:endParaRPr lang="pl-PL"/>
          </a:p>
        </p:txBody>
      </p:sp>
    </p:spTree>
    <p:extLst>
      <p:ext uri="{BB962C8B-B14F-4D97-AF65-F5344CB8AC3E}">
        <p14:creationId xmlns:p14="http://schemas.microsoft.com/office/powerpoint/2010/main" val="169585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A1FE5-37E9-41F1-8D37-2580E1C9C76E}" type="datetimeFigureOut">
              <a:rPr lang="pl-PL" smtClean="0"/>
              <a:t>03.04.2016</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D74F-A1AE-41A3-92DE-255448BAAA3A}" type="slidenum">
              <a:rPr lang="pl-PL" smtClean="0"/>
              <a:t>‹#›</a:t>
            </a:fld>
            <a:endParaRPr lang="pl-PL"/>
          </a:p>
        </p:txBody>
      </p:sp>
    </p:spTree>
    <p:extLst>
      <p:ext uri="{BB962C8B-B14F-4D97-AF65-F5344CB8AC3E}">
        <p14:creationId xmlns:p14="http://schemas.microsoft.com/office/powerpoint/2010/main" val="80696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463039" y="2654756"/>
            <a:ext cx="6191795" cy="923330"/>
          </a:xfrm>
          <a:prstGeom prst="rect">
            <a:avLst/>
          </a:prstGeom>
          <a:noFill/>
        </p:spPr>
        <p:txBody>
          <a:bodyPr wrap="square" rtlCol="0">
            <a:spAutoFit/>
          </a:bodyPr>
          <a:lstStyle/>
          <a:p>
            <a:r>
              <a:rPr lang="pl-PL" sz="5400" b="1" dirty="0"/>
              <a:t>Mój czas wolny</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3172" y="185511"/>
            <a:ext cx="4278312"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42" y="0"/>
            <a:ext cx="2762193" cy="788997"/>
          </a:xfrm>
          <a:prstGeom prst="rect">
            <a:avLst/>
          </a:prstGeom>
        </p:spPr>
      </p:pic>
      <p:pic>
        <p:nvPicPr>
          <p:cNvPr id="8" name="Obraz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77" y="5341513"/>
            <a:ext cx="4595813"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ostokąt 8"/>
          <p:cNvSpPr/>
          <p:nvPr/>
        </p:nvSpPr>
        <p:spPr>
          <a:xfrm>
            <a:off x="4354286" y="6134572"/>
            <a:ext cx="6096000" cy="577081"/>
          </a:xfrm>
          <a:prstGeom prst="rect">
            <a:avLst/>
          </a:prstGeom>
        </p:spPr>
        <p:txBody>
          <a:bodyPr>
            <a:spAutoFit/>
          </a:bodyPr>
          <a:lstStyle/>
          <a:p>
            <a:pPr algn="just">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This project has been funded with support from the European Commission. This document reflects the views only of the authors, and the Commission cannot be held responsible for any use which may be made of the information contained therein.</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5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aśnienie owalne 8"/>
          <p:cNvSpPr/>
          <p:nvPr/>
        </p:nvSpPr>
        <p:spPr>
          <a:xfrm>
            <a:off x="779542" y="849986"/>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Objaśnienie owalne 9"/>
          <p:cNvSpPr/>
          <p:nvPr/>
        </p:nvSpPr>
        <p:spPr>
          <a:xfrm>
            <a:off x="751112" y="2961795"/>
            <a:ext cx="3644537" cy="968688"/>
          </a:xfrm>
          <a:prstGeom prst="wedgeEllipseCallout">
            <a:avLst>
              <a:gd name="adj1" fmla="val 65548"/>
              <a:gd name="adj2" fmla="val -27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Objaśnienie owalne 10"/>
          <p:cNvSpPr/>
          <p:nvPr/>
        </p:nvSpPr>
        <p:spPr>
          <a:xfrm>
            <a:off x="809897" y="5085037"/>
            <a:ext cx="3526968" cy="843182"/>
          </a:xfrm>
          <a:prstGeom prst="wedgeEllipseCallout">
            <a:avLst>
              <a:gd name="adj1" fmla="val -32660"/>
              <a:gd name="adj2" fmla="val 40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1670702" y="1219864"/>
            <a:ext cx="3041468" cy="369332"/>
          </a:xfrm>
          <a:prstGeom prst="rect">
            <a:avLst/>
          </a:prstGeom>
          <a:noFill/>
        </p:spPr>
        <p:txBody>
          <a:bodyPr wrap="square" rtlCol="0">
            <a:spAutoFit/>
          </a:bodyPr>
          <a:lstStyle/>
          <a:p>
            <a:r>
              <a:rPr lang="pl-PL" dirty="0"/>
              <a:t>Lubię grać w piłkę.</a:t>
            </a:r>
          </a:p>
        </p:txBody>
      </p:sp>
      <p:sp>
        <p:nvSpPr>
          <p:cNvPr id="24" name="pole tekstowe 23"/>
          <p:cNvSpPr txBox="1"/>
          <p:nvPr/>
        </p:nvSpPr>
        <p:spPr>
          <a:xfrm>
            <a:off x="1605336" y="3228640"/>
            <a:ext cx="2658290" cy="369332"/>
          </a:xfrm>
          <a:prstGeom prst="rect">
            <a:avLst/>
          </a:prstGeom>
          <a:noFill/>
        </p:spPr>
        <p:txBody>
          <a:bodyPr wrap="square" rtlCol="0">
            <a:spAutoFit/>
          </a:bodyPr>
          <a:lstStyle/>
          <a:p>
            <a:r>
              <a:rPr lang="pl-PL" dirty="0"/>
              <a:t>Lubisz jeździć na rowerze?</a:t>
            </a:r>
          </a:p>
        </p:txBody>
      </p:sp>
      <p:sp>
        <p:nvSpPr>
          <p:cNvPr id="26" name="pole tekstowe 25"/>
          <p:cNvSpPr txBox="1"/>
          <p:nvPr/>
        </p:nvSpPr>
        <p:spPr>
          <a:xfrm>
            <a:off x="1996577" y="5321962"/>
            <a:ext cx="2625634" cy="369332"/>
          </a:xfrm>
          <a:prstGeom prst="rect">
            <a:avLst/>
          </a:prstGeom>
          <a:noFill/>
        </p:spPr>
        <p:txBody>
          <a:bodyPr wrap="square" rtlCol="0">
            <a:spAutoFit/>
          </a:bodyPr>
          <a:lstStyle/>
          <a:p>
            <a:r>
              <a:rPr lang="pl-PL" dirty="0"/>
              <a:t>Ona lubi zakupy.</a:t>
            </a:r>
          </a:p>
        </p:txBody>
      </p:sp>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3933" y="5098369"/>
            <a:ext cx="1051150" cy="1339044"/>
          </a:xfrm>
          <a:prstGeom prst="rect">
            <a:avLst/>
          </a:prstGeom>
        </p:spPr>
      </p:pic>
      <p:sp>
        <p:nvSpPr>
          <p:cNvPr id="35" name="Objaśnienie owalne 34"/>
          <p:cNvSpPr/>
          <p:nvPr/>
        </p:nvSpPr>
        <p:spPr>
          <a:xfrm>
            <a:off x="6100386" y="910643"/>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3" name="pole tekstowe 22"/>
          <p:cNvSpPr txBox="1"/>
          <p:nvPr/>
        </p:nvSpPr>
        <p:spPr>
          <a:xfrm>
            <a:off x="7204167" y="1006384"/>
            <a:ext cx="45719" cy="369332"/>
          </a:xfrm>
          <a:prstGeom prst="rect">
            <a:avLst/>
          </a:prstGeom>
          <a:noFill/>
        </p:spPr>
        <p:txBody>
          <a:bodyPr wrap="square" rtlCol="0">
            <a:spAutoFit/>
          </a:bodyPr>
          <a:lstStyle/>
          <a:p>
            <a:endParaRPr lang="pl-PL" dirty="0"/>
          </a:p>
        </p:txBody>
      </p:sp>
      <p:sp>
        <p:nvSpPr>
          <p:cNvPr id="38" name="pole tekstowe 37"/>
          <p:cNvSpPr txBox="1"/>
          <p:nvPr/>
        </p:nvSpPr>
        <p:spPr>
          <a:xfrm>
            <a:off x="6935537" y="1238478"/>
            <a:ext cx="3178571" cy="369332"/>
          </a:xfrm>
          <a:prstGeom prst="rect">
            <a:avLst/>
          </a:prstGeom>
          <a:noFill/>
        </p:spPr>
        <p:txBody>
          <a:bodyPr wrap="square" rtlCol="0">
            <a:spAutoFit/>
          </a:bodyPr>
          <a:lstStyle/>
          <a:p>
            <a:r>
              <a:rPr lang="pl-PL" dirty="0"/>
              <a:t>Lubimy czytać książki.</a:t>
            </a:r>
          </a:p>
        </p:txBody>
      </p:sp>
      <p:sp>
        <p:nvSpPr>
          <p:cNvPr id="44" name="Objaśnienie owalne 43"/>
          <p:cNvSpPr/>
          <p:nvPr/>
        </p:nvSpPr>
        <p:spPr>
          <a:xfrm>
            <a:off x="6411194" y="2978280"/>
            <a:ext cx="3644537" cy="968688"/>
          </a:xfrm>
          <a:prstGeom prst="wedgeEllipseCallout">
            <a:avLst>
              <a:gd name="adj1" fmla="val 65906"/>
              <a:gd name="adj2" fmla="val -31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7" name="pole tekstowe 46"/>
          <p:cNvSpPr txBox="1"/>
          <p:nvPr/>
        </p:nvSpPr>
        <p:spPr>
          <a:xfrm>
            <a:off x="7127127" y="3303352"/>
            <a:ext cx="2658290" cy="369332"/>
          </a:xfrm>
          <a:prstGeom prst="rect">
            <a:avLst/>
          </a:prstGeom>
          <a:noFill/>
        </p:spPr>
        <p:txBody>
          <a:bodyPr wrap="square" rtlCol="0">
            <a:spAutoFit/>
          </a:bodyPr>
          <a:lstStyle/>
          <a:p>
            <a:r>
              <a:rPr lang="pl-PL" dirty="0"/>
              <a:t>Lubicie słuchać muzyki?</a:t>
            </a:r>
          </a:p>
        </p:txBody>
      </p:sp>
      <p:sp>
        <p:nvSpPr>
          <p:cNvPr id="50" name="Objaśnienie owalne 49"/>
          <p:cNvSpPr/>
          <p:nvPr/>
        </p:nvSpPr>
        <p:spPr>
          <a:xfrm>
            <a:off x="6344973" y="5109375"/>
            <a:ext cx="3644537" cy="843182"/>
          </a:xfrm>
          <a:prstGeom prst="wedgeEllipseCallout">
            <a:avLst>
              <a:gd name="adj1" fmla="val -32660"/>
              <a:gd name="adj2" fmla="val 40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1" name="Obraz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048" y="4828791"/>
            <a:ext cx="621438" cy="791641"/>
          </a:xfrm>
          <a:prstGeom prst="rect">
            <a:avLst/>
          </a:prstGeom>
        </p:spPr>
      </p:pic>
      <p:pic>
        <p:nvPicPr>
          <p:cNvPr id="52" name="Obraz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948" y="4828790"/>
            <a:ext cx="621438" cy="791641"/>
          </a:xfrm>
          <a:prstGeom prst="rect">
            <a:avLst/>
          </a:prstGeom>
        </p:spPr>
      </p:pic>
      <p:pic>
        <p:nvPicPr>
          <p:cNvPr id="53" name="Obraz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2221" y="4828789"/>
            <a:ext cx="621438" cy="791641"/>
          </a:xfrm>
          <a:prstGeom prst="rect">
            <a:avLst/>
          </a:prstGeom>
        </p:spPr>
      </p:pic>
      <p:pic>
        <p:nvPicPr>
          <p:cNvPr id="54" name="Obraz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9510" y="5691294"/>
            <a:ext cx="621438" cy="791641"/>
          </a:xfrm>
          <a:prstGeom prst="rect">
            <a:avLst/>
          </a:prstGeom>
        </p:spPr>
      </p:pic>
      <p:sp>
        <p:nvSpPr>
          <p:cNvPr id="56" name="pole tekstowe 55"/>
          <p:cNvSpPr txBox="1"/>
          <p:nvPr/>
        </p:nvSpPr>
        <p:spPr>
          <a:xfrm>
            <a:off x="7314497" y="5321962"/>
            <a:ext cx="2625634" cy="369332"/>
          </a:xfrm>
          <a:prstGeom prst="rect">
            <a:avLst/>
          </a:prstGeom>
          <a:noFill/>
        </p:spPr>
        <p:txBody>
          <a:bodyPr wrap="square" rtlCol="0">
            <a:spAutoFit/>
          </a:bodyPr>
          <a:lstStyle/>
          <a:p>
            <a:r>
              <a:rPr lang="pl-PL" dirty="0"/>
              <a:t>One lubią chodzić do kina.</a:t>
            </a:r>
          </a:p>
        </p:txBody>
      </p:sp>
      <p:sp>
        <p:nvSpPr>
          <p:cNvPr id="28" name="pole tekstowe 27"/>
          <p:cNvSpPr txBox="1"/>
          <p:nvPr/>
        </p:nvSpPr>
        <p:spPr>
          <a:xfrm>
            <a:off x="809897" y="195256"/>
            <a:ext cx="3902273" cy="369332"/>
          </a:xfrm>
          <a:prstGeom prst="rect">
            <a:avLst/>
          </a:prstGeom>
          <a:noFill/>
        </p:spPr>
        <p:txBody>
          <a:bodyPr wrap="square" rtlCol="0">
            <a:spAutoFit/>
          </a:bodyPr>
          <a:lstStyle/>
          <a:p>
            <a:r>
              <a:rPr lang="pl-PL" b="1" dirty="0"/>
              <a:t>Co lubisz robić w czasie wolnym?</a:t>
            </a: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4477" y="697930"/>
            <a:ext cx="1220606" cy="1220606"/>
          </a:xfrm>
          <a:prstGeom prst="rect">
            <a:avLst/>
          </a:prstGeom>
        </p:spPr>
      </p:pic>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3041" y="2768536"/>
            <a:ext cx="727839" cy="1808296"/>
          </a:xfrm>
          <a:prstGeom prst="rect">
            <a:avLst/>
          </a:prstGeom>
        </p:spPr>
      </p:pic>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8820" y="618843"/>
            <a:ext cx="1847282" cy="1826500"/>
          </a:xfrm>
          <a:prstGeom prst="rect">
            <a:avLst/>
          </a:prstGeom>
        </p:spPr>
      </p:pic>
      <p:pic>
        <p:nvPicPr>
          <p:cNvPr id="8" name="Obraz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58447" y="4968366"/>
            <a:ext cx="1126588" cy="1126588"/>
          </a:xfrm>
          <a:prstGeom prst="rect">
            <a:avLst/>
          </a:prstGeom>
        </p:spPr>
      </p:pic>
      <p:pic>
        <p:nvPicPr>
          <p:cNvPr id="12" name="Obraz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7010" y="4930513"/>
            <a:ext cx="1117664" cy="1152230"/>
          </a:xfrm>
          <a:prstGeom prst="rect">
            <a:avLst/>
          </a:prstGeom>
        </p:spPr>
      </p:pic>
      <p:pic>
        <p:nvPicPr>
          <p:cNvPr id="13" name="Obraz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89" y="2842356"/>
            <a:ext cx="1605336" cy="1130006"/>
          </a:xfrm>
          <a:prstGeom prst="rect">
            <a:avLst/>
          </a:prstGeom>
        </p:spPr>
      </p:pic>
      <p:pic>
        <p:nvPicPr>
          <p:cNvPr id="14" name="Obraz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01756" y="3075615"/>
            <a:ext cx="1252480" cy="1177331"/>
          </a:xfrm>
          <a:prstGeom prst="rect">
            <a:avLst/>
          </a:prstGeom>
        </p:spPr>
      </p:pic>
      <p:pic>
        <p:nvPicPr>
          <p:cNvPr id="15" name="Obraz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377249" y="2744932"/>
            <a:ext cx="1460035" cy="1683037"/>
          </a:xfrm>
          <a:prstGeom prst="rect">
            <a:avLst/>
          </a:prstGeom>
        </p:spPr>
      </p:pic>
      <p:pic>
        <p:nvPicPr>
          <p:cNvPr id="16" name="Obraz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39032" y="837938"/>
            <a:ext cx="1394130" cy="1219864"/>
          </a:xfrm>
          <a:prstGeom prst="rect">
            <a:avLst/>
          </a:prstGeom>
        </p:spPr>
      </p:pic>
      <p:pic>
        <p:nvPicPr>
          <p:cNvPr id="18" name="Obraz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906406" y="880860"/>
            <a:ext cx="1055957" cy="1213744"/>
          </a:xfrm>
          <a:prstGeom prst="rect">
            <a:avLst/>
          </a:prstGeom>
        </p:spPr>
      </p:pic>
    </p:spTree>
    <p:extLst>
      <p:ext uri="{BB962C8B-B14F-4D97-AF65-F5344CB8AC3E}">
        <p14:creationId xmlns:p14="http://schemas.microsoft.com/office/powerpoint/2010/main" val="39436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aśnienie owalne 8"/>
          <p:cNvSpPr/>
          <p:nvPr/>
        </p:nvSpPr>
        <p:spPr>
          <a:xfrm>
            <a:off x="779542" y="849986"/>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Objaśnienie owalne 9"/>
          <p:cNvSpPr/>
          <p:nvPr/>
        </p:nvSpPr>
        <p:spPr>
          <a:xfrm>
            <a:off x="751112" y="2961795"/>
            <a:ext cx="3644537" cy="968688"/>
          </a:xfrm>
          <a:prstGeom prst="wedgeEllipseCallout">
            <a:avLst>
              <a:gd name="adj1" fmla="val 65548"/>
              <a:gd name="adj2" fmla="val -27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Objaśnienie owalne 10"/>
          <p:cNvSpPr/>
          <p:nvPr/>
        </p:nvSpPr>
        <p:spPr>
          <a:xfrm>
            <a:off x="809897" y="5085037"/>
            <a:ext cx="3526968" cy="843182"/>
          </a:xfrm>
          <a:prstGeom prst="wedgeEllipseCallout">
            <a:avLst>
              <a:gd name="adj1" fmla="val -32660"/>
              <a:gd name="adj2" fmla="val 40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1670702" y="1219864"/>
            <a:ext cx="3041468" cy="369332"/>
          </a:xfrm>
          <a:prstGeom prst="rect">
            <a:avLst/>
          </a:prstGeom>
          <a:noFill/>
        </p:spPr>
        <p:txBody>
          <a:bodyPr wrap="square" rtlCol="0">
            <a:spAutoFit/>
          </a:bodyPr>
          <a:lstStyle/>
          <a:p>
            <a:r>
              <a:rPr lang="pl-PL" dirty="0"/>
              <a:t>Nie lubię grać w piłkę.</a:t>
            </a:r>
          </a:p>
        </p:txBody>
      </p:sp>
      <p:sp>
        <p:nvSpPr>
          <p:cNvPr id="24" name="pole tekstowe 23"/>
          <p:cNvSpPr txBox="1"/>
          <p:nvPr/>
        </p:nvSpPr>
        <p:spPr>
          <a:xfrm>
            <a:off x="1605336" y="3228640"/>
            <a:ext cx="2658290" cy="646331"/>
          </a:xfrm>
          <a:prstGeom prst="rect">
            <a:avLst/>
          </a:prstGeom>
          <a:noFill/>
        </p:spPr>
        <p:txBody>
          <a:bodyPr wrap="square" rtlCol="0">
            <a:spAutoFit/>
          </a:bodyPr>
          <a:lstStyle/>
          <a:p>
            <a:r>
              <a:rPr lang="pl-PL" dirty="0"/>
              <a:t>Nie lubisz jeździć na rowerze?</a:t>
            </a:r>
          </a:p>
        </p:txBody>
      </p:sp>
      <p:sp>
        <p:nvSpPr>
          <p:cNvPr id="26" name="pole tekstowe 25"/>
          <p:cNvSpPr txBox="1"/>
          <p:nvPr/>
        </p:nvSpPr>
        <p:spPr>
          <a:xfrm>
            <a:off x="1996577" y="5321962"/>
            <a:ext cx="2625634" cy="369332"/>
          </a:xfrm>
          <a:prstGeom prst="rect">
            <a:avLst/>
          </a:prstGeom>
          <a:noFill/>
        </p:spPr>
        <p:txBody>
          <a:bodyPr wrap="square" rtlCol="0">
            <a:spAutoFit/>
          </a:bodyPr>
          <a:lstStyle/>
          <a:p>
            <a:r>
              <a:rPr lang="pl-PL" dirty="0"/>
              <a:t>Ona nie lubi zakupów.</a:t>
            </a:r>
          </a:p>
        </p:txBody>
      </p:sp>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3933" y="5098369"/>
            <a:ext cx="1051150" cy="1339044"/>
          </a:xfrm>
          <a:prstGeom prst="rect">
            <a:avLst/>
          </a:prstGeom>
        </p:spPr>
      </p:pic>
      <p:sp>
        <p:nvSpPr>
          <p:cNvPr id="35" name="Objaśnienie owalne 34"/>
          <p:cNvSpPr/>
          <p:nvPr/>
        </p:nvSpPr>
        <p:spPr>
          <a:xfrm>
            <a:off x="6100386" y="910643"/>
            <a:ext cx="3283131" cy="1109087"/>
          </a:xfrm>
          <a:prstGeom prst="wedgeEllipseCallout">
            <a:avLst>
              <a:gd name="adj1" fmla="val 60480"/>
              <a:gd name="adj2" fmla="val 19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3" name="pole tekstowe 22"/>
          <p:cNvSpPr txBox="1"/>
          <p:nvPr/>
        </p:nvSpPr>
        <p:spPr>
          <a:xfrm>
            <a:off x="7204167" y="1006384"/>
            <a:ext cx="45719" cy="369332"/>
          </a:xfrm>
          <a:prstGeom prst="rect">
            <a:avLst/>
          </a:prstGeom>
          <a:noFill/>
        </p:spPr>
        <p:txBody>
          <a:bodyPr wrap="square" rtlCol="0">
            <a:spAutoFit/>
          </a:bodyPr>
          <a:lstStyle/>
          <a:p>
            <a:endParaRPr lang="pl-PL" dirty="0"/>
          </a:p>
        </p:txBody>
      </p:sp>
      <p:sp>
        <p:nvSpPr>
          <p:cNvPr id="38" name="pole tekstowe 37"/>
          <p:cNvSpPr txBox="1"/>
          <p:nvPr/>
        </p:nvSpPr>
        <p:spPr>
          <a:xfrm>
            <a:off x="6935537" y="1238478"/>
            <a:ext cx="3178571" cy="369332"/>
          </a:xfrm>
          <a:prstGeom prst="rect">
            <a:avLst/>
          </a:prstGeom>
          <a:noFill/>
        </p:spPr>
        <p:txBody>
          <a:bodyPr wrap="square" rtlCol="0">
            <a:spAutoFit/>
          </a:bodyPr>
          <a:lstStyle/>
          <a:p>
            <a:r>
              <a:rPr lang="pl-PL" dirty="0"/>
              <a:t>Nie lubimy czytać książek.</a:t>
            </a:r>
          </a:p>
        </p:txBody>
      </p:sp>
      <p:sp>
        <p:nvSpPr>
          <p:cNvPr id="44" name="Objaśnienie owalne 43"/>
          <p:cNvSpPr/>
          <p:nvPr/>
        </p:nvSpPr>
        <p:spPr>
          <a:xfrm>
            <a:off x="6411194" y="2978280"/>
            <a:ext cx="3644537" cy="968688"/>
          </a:xfrm>
          <a:prstGeom prst="wedgeEllipseCallout">
            <a:avLst>
              <a:gd name="adj1" fmla="val 65906"/>
              <a:gd name="adj2" fmla="val -31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7" name="pole tekstowe 46"/>
          <p:cNvSpPr txBox="1"/>
          <p:nvPr/>
        </p:nvSpPr>
        <p:spPr>
          <a:xfrm>
            <a:off x="7127127" y="3303352"/>
            <a:ext cx="2658290" cy="646331"/>
          </a:xfrm>
          <a:prstGeom prst="rect">
            <a:avLst/>
          </a:prstGeom>
          <a:noFill/>
        </p:spPr>
        <p:txBody>
          <a:bodyPr wrap="square" rtlCol="0">
            <a:spAutoFit/>
          </a:bodyPr>
          <a:lstStyle/>
          <a:p>
            <a:r>
              <a:rPr lang="pl-PL" dirty="0"/>
              <a:t>Nie lubicie słuchać muzyki?</a:t>
            </a:r>
          </a:p>
        </p:txBody>
      </p:sp>
      <p:sp>
        <p:nvSpPr>
          <p:cNvPr id="50" name="Objaśnienie owalne 49"/>
          <p:cNvSpPr/>
          <p:nvPr/>
        </p:nvSpPr>
        <p:spPr>
          <a:xfrm>
            <a:off x="6344973" y="5109375"/>
            <a:ext cx="3644537" cy="843182"/>
          </a:xfrm>
          <a:prstGeom prst="wedgeEllipseCallout">
            <a:avLst>
              <a:gd name="adj1" fmla="val -32660"/>
              <a:gd name="adj2" fmla="val 40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1" name="Obraz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048" y="4828791"/>
            <a:ext cx="621438" cy="791641"/>
          </a:xfrm>
          <a:prstGeom prst="rect">
            <a:avLst/>
          </a:prstGeom>
        </p:spPr>
      </p:pic>
      <p:pic>
        <p:nvPicPr>
          <p:cNvPr id="52" name="Obraz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948" y="4828790"/>
            <a:ext cx="621438" cy="791641"/>
          </a:xfrm>
          <a:prstGeom prst="rect">
            <a:avLst/>
          </a:prstGeom>
        </p:spPr>
      </p:pic>
      <p:pic>
        <p:nvPicPr>
          <p:cNvPr id="53" name="Obraz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2221" y="4828789"/>
            <a:ext cx="621438" cy="791641"/>
          </a:xfrm>
          <a:prstGeom prst="rect">
            <a:avLst/>
          </a:prstGeom>
        </p:spPr>
      </p:pic>
      <p:pic>
        <p:nvPicPr>
          <p:cNvPr id="54" name="Obraz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9510" y="5691294"/>
            <a:ext cx="621438" cy="791641"/>
          </a:xfrm>
          <a:prstGeom prst="rect">
            <a:avLst/>
          </a:prstGeom>
        </p:spPr>
      </p:pic>
      <p:sp>
        <p:nvSpPr>
          <p:cNvPr id="56" name="pole tekstowe 55"/>
          <p:cNvSpPr txBox="1"/>
          <p:nvPr/>
        </p:nvSpPr>
        <p:spPr>
          <a:xfrm>
            <a:off x="7314497" y="5321962"/>
            <a:ext cx="2625634" cy="646331"/>
          </a:xfrm>
          <a:prstGeom prst="rect">
            <a:avLst/>
          </a:prstGeom>
          <a:noFill/>
        </p:spPr>
        <p:txBody>
          <a:bodyPr wrap="square" rtlCol="0">
            <a:spAutoFit/>
          </a:bodyPr>
          <a:lstStyle/>
          <a:p>
            <a:r>
              <a:rPr lang="pl-PL" dirty="0"/>
              <a:t>One nie lubią chodzić do kina.</a:t>
            </a:r>
          </a:p>
        </p:txBody>
      </p:sp>
      <p:sp>
        <p:nvSpPr>
          <p:cNvPr id="28" name="pole tekstowe 27"/>
          <p:cNvSpPr txBox="1"/>
          <p:nvPr/>
        </p:nvSpPr>
        <p:spPr>
          <a:xfrm>
            <a:off x="809897" y="195256"/>
            <a:ext cx="7220920" cy="461665"/>
          </a:xfrm>
          <a:prstGeom prst="rect">
            <a:avLst/>
          </a:prstGeom>
          <a:noFill/>
        </p:spPr>
        <p:txBody>
          <a:bodyPr wrap="square" rtlCol="0">
            <a:spAutoFit/>
          </a:bodyPr>
          <a:lstStyle/>
          <a:p>
            <a:r>
              <a:rPr lang="pl-PL" sz="2400" b="1" dirty="0"/>
              <a:t>Co lubisz robić w czasie wolnym?</a:t>
            </a: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4477" y="697930"/>
            <a:ext cx="1220606" cy="1220606"/>
          </a:xfrm>
          <a:prstGeom prst="rect">
            <a:avLst/>
          </a:prstGeom>
        </p:spPr>
      </p:pic>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3041" y="2768536"/>
            <a:ext cx="727839" cy="1808296"/>
          </a:xfrm>
          <a:prstGeom prst="rect">
            <a:avLst/>
          </a:prstGeom>
        </p:spPr>
      </p:pic>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8820" y="618843"/>
            <a:ext cx="1847282" cy="1826500"/>
          </a:xfrm>
          <a:prstGeom prst="rect">
            <a:avLst/>
          </a:prstGeom>
        </p:spPr>
      </p:pic>
      <p:pic>
        <p:nvPicPr>
          <p:cNvPr id="8" name="Obraz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58447" y="4968366"/>
            <a:ext cx="1126588" cy="1126588"/>
          </a:xfrm>
          <a:prstGeom prst="rect">
            <a:avLst/>
          </a:prstGeom>
        </p:spPr>
      </p:pic>
      <p:pic>
        <p:nvPicPr>
          <p:cNvPr id="12" name="Obraz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7010" y="4930513"/>
            <a:ext cx="1117664" cy="1152230"/>
          </a:xfrm>
          <a:prstGeom prst="rect">
            <a:avLst/>
          </a:prstGeom>
        </p:spPr>
      </p:pic>
      <p:pic>
        <p:nvPicPr>
          <p:cNvPr id="13" name="Obraz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89" y="2842356"/>
            <a:ext cx="1605336" cy="1130006"/>
          </a:xfrm>
          <a:prstGeom prst="rect">
            <a:avLst/>
          </a:prstGeom>
        </p:spPr>
      </p:pic>
      <p:pic>
        <p:nvPicPr>
          <p:cNvPr id="14" name="Obraz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01756" y="3075615"/>
            <a:ext cx="1252480" cy="1177331"/>
          </a:xfrm>
          <a:prstGeom prst="rect">
            <a:avLst/>
          </a:prstGeom>
        </p:spPr>
      </p:pic>
      <p:pic>
        <p:nvPicPr>
          <p:cNvPr id="15" name="Obraz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377249" y="2744932"/>
            <a:ext cx="1460035" cy="1683037"/>
          </a:xfrm>
          <a:prstGeom prst="rect">
            <a:avLst/>
          </a:prstGeom>
        </p:spPr>
      </p:pic>
      <p:pic>
        <p:nvPicPr>
          <p:cNvPr id="16" name="Obraz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39032" y="837938"/>
            <a:ext cx="1394130" cy="1219864"/>
          </a:xfrm>
          <a:prstGeom prst="rect">
            <a:avLst/>
          </a:prstGeom>
        </p:spPr>
      </p:pic>
      <p:pic>
        <p:nvPicPr>
          <p:cNvPr id="18" name="Obraz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906406" y="880860"/>
            <a:ext cx="1055957" cy="1213744"/>
          </a:xfrm>
          <a:prstGeom prst="rect">
            <a:avLst/>
          </a:prstGeom>
        </p:spPr>
      </p:pic>
    </p:spTree>
    <p:extLst>
      <p:ext uri="{BB962C8B-B14F-4D97-AF65-F5344CB8AC3E}">
        <p14:creationId xmlns:p14="http://schemas.microsoft.com/office/powerpoint/2010/main" val="146666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9976" y="1770297"/>
            <a:ext cx="4058050" cy="2881216"/>
          </a:xfrm>
          <a:prstGeom prst="rect">
            <a:avLst/>
          </a:prstGeom>
        </p:spPr>
      </p:pic>
      <p:sp>
        <p:nvSpPr>
          <p:cNvPr id="2" name="Objaśnienie owalne 1"/>
          <p:cNvSpPr/>
          <p:nvPr/>
        </p:nvSpPr>
        <p:spPr>
          <a:xfrm>
            <a:off x="2332382" y="461499"/>
            <a:ext cx="2491410" cy="1128762"/>
          </a:xfrm>
          <a:prstGeom prst="wedgeEllipseCallout">
            <a:avLst>
              <a:gd name="adj1" fmla="val 101056"/>
              <a:gd name="adj2" fmla="val 114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Aniu, co robisz w wolnym czasie?</a:t>
            </a:r>
          </a:p>
        </p:txBody>
      </p:sp>
      <p:sp>
        <p:nvSpPr>
          <p:cNvPr id="9" name="Objaśnienie owalne 8"/>
          <p:cNvSpPr/>
          <p:nvPr/>
        </p:nvSpPr>
        <p:spPr>
          <a:xfrm>
            <a:off x="2650435" y="4994209"/>
            <a:ext cx="2637184" cy="1581346"/>
          </a:xfrm>
          <a:prstGeom prst="wedgeEllipseCallout">
            <a:avLst>
              <a:gd name="adj1" fmla="val 43635"/>
              <a:gd name="adj2" fmla="val -147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Nic specjalnego, lubię czytać książki i jeździć na rowerze. A wy chłopaki?</a:t>
            </a:r>
          </a:p>
        </p:txBody>
      </p:sp>
      <p:sp>
        <p:nvSpPr>
          <p:cNvPr id="4" name="Objaśnienie owalne 3"/>
          <p:cNvSpPr/>
          <p:nvPr/>
        </p:nvSpPr>
        <p:spPr>
          <a:xfrm>
            <a:off x="8640418" y="5159672"/>
            <a:ext cx="2386584" cy="1250420"/>
          </a:xfrm>
          <a:prstGeom prst="wedgeEllipseCallout">
            <a:avLst>
              <a:gd name="adj1" fmla="val -84839"/>
              <a:gd name="adj2" fmla="val -1991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Ja lubię słuchać muzyki i pójść do kina.</a:t>
            </a:r>
          </a:p>
        </p:txBody>
      </p:sp>
      <p:sp>
        <p:nvSpPr>
          <p:cNvPr id="12" name="Objaśnienie owalne 11"/>
          <p:cNvSpPr/>
          <p:nvPr/>
        </p:nvSpPr>
        <p:spPr>
          <a:xfrm>
            <a:off x="8985570" y="1145087"/>
            <a:ext cx="2729351" cy="1250420"/>
          </a:xfrm>
          <a:prstGeom prst="wedgeEllipseCallout">
            <a:avLst>
              <a:gd name="adj1" fmla="val -127595"/>
              <a:gd name="adj2" fmla="val 41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Ja też lubię pójść do kina, ale nie lubię jeździć na rowerze..</a:t>
            </a:r>
          </a:p>
        </p:txBody>
      </p:sp>
    </p:spTree>
    <p:extLst>
      <p:ext uri="{BB962C8B-B14F-4D97-AF65-F5344CB8AC3E}">
        <p14:creationId xmlns:p14="http://schemas.microsoft.com/office/powerpoint/2010/main" val="312737212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1837</TotalTime>
  <Words>167</Words>
  <Application>Microsoft Office PowerPoint</Application>
  <PresentationFormat>Panoramiczny</PresentationFormat>
  <Paragraphs>20</Paragraphs>
  <Slides>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vt:i4>
      </vt:variant>
    </vt:vector>
  </HeadingPairs>
  <TitlesOfParts>
    <vt:vector size="9"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Pawlowska</dc:creator>
  <cp:lastModifiedBy>Agnieszka Pawlowska</cp:lastModifiedBy>
  <cp:revision>75</cp:revision>
  <dcterms:created xsi:type="dcterms:W3CDTF">2016-01-24T17:57:03Z</dcterms:created>
  <dcterms:modified xsi:type="dcterms:W3CDTF">2016-04-03T21:38:26Z</dcterms:modified>
</cp:coreProperties>
</file>