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Omadussõnade  võrdlemine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5.Klass</a:t>
            </a:r>
          </a:p>
          <a:p>
            <a:r>
              <a:rPr lang="et-EE" dirty="0" smtClean="0"/>
              <a:t>Sirle Varkentin</a:t>
            </a:r>
            <a:endParaRPr lang="et-EE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3400" y="5498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REEGEL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LÜHIKESTE OMADUSSÕNADE ( ÜHESILBILISED SÕNAD JA KAHESILBILISED SÕNAD, MILLE LÕPUS ON – Y, -ER, -OW, -LE )</a:t>
            </a:r>
          </a:p>
          <a:p>
            <a:r>
              <a:rPr lang="et-EE" dirty="0" smtClean="0"/>
              <a:t>KESKVÕRRE- LISAN SÕNA LÕPPU –er. Näiteks lower- madalam</a:t>
            </a:r>
          </a:p>
          <a:p>
            <a:r>
              <a:rPr lang="et-EE" dirty="0" smtClean="0"/>
              <a:t>ÜLIVÕRRE- LISAN OMADUSSÕNA ETTE ARTIKLI the ja SÕNA LÕPPU – est. Näiteks the lowest</a:t>
            </a:r>
            <a:endParaRPr lang="et-EE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5900" y="5553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Omadussõnade võrdlemine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161583"/>
              </p:ext>
            </p:extLst>
          </p:nvPr>
        </p:nvGraphicFramePr>
        <p:xfrm>
          <a:off x="581025" y="2181225"/>
          <a:ext cx="110299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/>
                <a:gridCol w="3676650"/>
                <a:gridCol w="3676650"/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ALGVÕRRE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KESKVÕRRE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ÜLIVÕRRE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TALL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taller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the tallest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LOW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lower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the lowest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OLD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older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the oldest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BIG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bigger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the biggest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SMALL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smaller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the</a:t>
                      </a:r>
                      <a:r>
                        <a:rPr lang="et-EE" baseline="0" dirty="0" smtClean="0"/>
                        <a:t> smallest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FUNNY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funnier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the funniest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HIGH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higher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the highest</a:t>
                      </a:r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9400" y="574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KESKVÕRDE MOODUSTAMISEKS LISAN - -ER</a:t>
            </a:r>
          </a:p>
          <a:p>
            <a:r>
              <a:rPr lang="et-EE" sz="3600" dirty="0" smtClean="0"/>
              <a:t>ÜLIVÕRDE MOODUSTAMISEKS LISAN-  -EST</a:t>
            </a:r>
            <a:endParaRPr lang="et-EE" sz="36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800" y="5713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reegel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PIKKADE OMADUSSÕNADE PUHUL LÕPPE EI KASUTATA.</a:t>
            </a:r>
          </a:p>
          <a:p>
            <a:r>
              <a:rPr lang="et-EE" dirty="0" smtClean="0"/>
              <a:t>KESKVÕRDE MOODUSTAMISEKS LISATAKSE OMADUSSÕNA ETTE  - more. Näiteks more interesting</a:t>
            </a:r>
          </a:p>
          <a:p>
            <a:r>
              <a:rPr lang="et-EE" dirty="0" smtClean="0"/>
              <a:t>ÜLIVÕRDE MOODUSTAMISEKS LISATAKSE OMADUSSÕNA ETTE – the most. </a:t>
            </a:r>
            <a:r>
              <a:rPr lang="et-EE" smtClean="0"/>
              <a:t>Näiteks the most interesting</a:t>
            </a:r>
            <a:endParaRPr lang="et-EE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3900" y="5858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OMADUSSÕNADE VÕRDLEMINE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14103"/>
              </p:ext>
            </p:extLst>
          </p:nvPr>
        </p:nvGraphicFramePr>
        <p:xfrm>
          <a:off x="581025" y="2181225"/>
          <a:ext cx="110299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/>
                <a:gridCol w="3676650"/>
                <a:gridCol w="3676650"/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ALGVÕRRE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KESKVÕRRE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ÜLIVÕRRE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INTERESTING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more interesting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the most interesting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BORING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more boring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the most boring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BEAUTIFUL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more beautiful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the most beautiful</a:t>
                      </a:r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88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KESKVÕRDE MOODUSTAMISEKS LISAN OMADUSSÕNA ETTE   - MORE</a:t>
            </a:r>
          </a:p>
          <a:p>
            <a:r>
              <a:rPr lang="et-EE" sz="2800" dirty="0" smtClean="0"/>
              <a:t>ÜLIVÕRDE MOODUSTAMISEKS LISAN OMADUSSÕNA ETTE      - THE MOST</a:t>
            </a:r>
            <a:endParaRPr lang="et-EE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9300" y="5713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Neljapäevaks korda!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Omadussõnade võrdlemist,</a:t>
            </a:r>
          </a:p>
          <a:p>
            <a:r>
              <a:rPr lang="et-EE" dirty="0" smtClean="0"/>
              <a:t>Aastarvude ütlemist ( P. 59, TB)</a:t>
            </a:r>
          </a:p>
          <a:p>
            <a:r>
              <a:rPr lang="et-EE" dirty="0" smtClean="0"/>
              <a:t>Asesõnu ( P. 73, WB)</a:t>
            </a:r>
          </a:p>
          <a:p>
            <a:r>
              <a:rPr lang="et-EE" dirty="0" smtClean="0"/>
              <a:t>It´s or its ( P. 68, WB)</a:t>
            </a:r>
            <a:endParaRPr lang="et-EE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5200" y="5858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42</TotalTime>
  <Words>202</Words>
  <Application>Microsoft Office PowerPoint</Application>
  <PresentationFormat>Widescreen</PresentationFormat>
  <Paragraphs>58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Gill Sans MT</vt:lpstr>
      <vt:lpstr>Wingdings 2</vt:lpstr>
      <vt:lpstr>Dividend</vt:lpstr>
      <vt:lpstr>Omadussõnade  võrdlemine</vt:lpstr>
      <vt:lpstr>REEGEL</vt:lpstr>
      <vt:lpstr>Omadussõnade võrdlemine</vt:lpstr>
      <vt:lpstr>PowerPoint Presentation</vt:lpstr>
      <vt:lpstr>reegel</vt:lpstr>
      <vt:lpstr>OMADUSSÕNADE VÕRDLEMINE</vt:lpstr>
      <vt:lpstr>PowerPoint Presentation</vt:lpstr>
      <vt:lpstr>Neljapäevaks korda!</vt:lpstr>
    </vt:vector>
  </TitlesOfParts>
  <Company>Paikuse Põhikool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Omadussõnade  võrdlemine</dc:title>
  <dc:creator>Sirle Varkentin</dc:creator>
  <cp:lastModifiedBy>Sirle Varkentin</cp:lastModifiedBy>
  <cp:revision>6</cp:revision>
  <dcterms:created xsi:type="dcterms:W3CDTF">2016-03-17T10:27:40Z</dcterms:created>
  <dcterms:modified xsi:type="dcterms:W3CDTF">2016-04-08T08:42:07Z</dcterms:modified>
</cp:coreProperties>
</file>