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1054-D27B-4077-83CD-E78D361559D2}" type="datetimeFigureOut">
              <a:rPr lang="et-EE" smtClean="0"/>
              <a:t>29.03.2016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49DA-41DC-418A-9F75-397DF9FA42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4781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1054-D27B-4077-83CD-E78D361559D2}" type="datetimeFigureOut">
              <a:rPr lang="et-EE" smtClean="0"/>
              <a:t>29.03.2016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49DA-41DC-418A-9F75-397DF9FA42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4030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1054-D27B-4077-83CD-E78D361559D2}" type="datetimeFigureOut">
              <a:rPr lang="et-EE" smtClean="0"/>
              <a:t>29.03.2016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49DA-41DC-418A-9F75-397DF9FA42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195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1054-D27B-4077-83CD-E78D361559D2}" type="datetimeFigureOut">
              <a:rPr lang="et-EE" smtClean="0"/>
              <a:t>29.03.2016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49DA-41DC-418A-9F75-397DF9FA42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077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1054-D27B-4077-83CD-E78D361559D2}" type="datetimeFigureOut">
              <a:rPr lang="et-EE" smtClean="0"/>
              <a:t>29.03.2016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49DA-41DC-418A-9F75-397DF9FA42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388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1054-D27B-4077-83CD-E78D361559D2}" type="datetimeFigureOut">
              <a:rPr lang="et-EE" smtClean="0"/>
              <a:t>29.03.2016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49DA-41DC-418A-9F75-397DF9FA42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5843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1054-D27B-4077-83CD-E78D361559D2}" type="datetimeFigureOut">
              <a:rPr lang="et-EE" smtClean="0"/>
              <a:t>29.03.2016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49DA-41DC-418A-9F75-397DF9FA42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607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1054-D27B-4077-83CD-E78D361559D2}" type="datetimeFigureOut">
              <a:rPr lang="et-EE" smtClean="0"/>
              <a:t>29.03.2016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49DA-41DC-418A-9F75-397DF9FA42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61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1054-D27B-4077-83CD-E78D361559D2}" type="datetimeFigureOut">
              <a:rPr lang="et-EE" smtClean="0"/>
              <a:t>29.03.2016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49DA-41DC-418A-9F75-397DF9FA42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671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1054-D27B-4077-83CD-E78D361559D2}" type="datetimeFigureOut">
              <a:rPr lang="et-EE" smtClean="0"/>
              <a:t>29.03.2016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49DA-41DC-418A-9F75-397DF9FA42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194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1054-D27B-4077-83CD-E78D361559D2}" type="datetimeFigureOut">
              <a:rPr lang="et-EE" smtClean="0"/>
              <a:t>29.03.2016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49DA-41DC-418A-9F75-397DF9FA42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437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1054-D27B-4077-83CD-E78D361559D2}" type="datetimeFigureOut">
              <a:rPr lang="et-EE" smtClean="0"/>
              <a:t>29.03.2016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49DA-41DC-418A-9F75-397DF9FA42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4442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002060"/>
                </a:solidFill>
              </a:rPr>
              <a:t>PAST SIMPLE</a:t>
            </a:r>
            <a:endParaRPr lang="et-EE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sz="3600" b="1" dirty="0" smtClean="0">
                <a:solidFill>
                  <a:schemeClr val="accent5">
                    <a:lumMod val="50000"/>
                  </a:schemeClr>
                </a:solidFill>
              </a:rPr>
              <a:t>IRREGULAR FORMS</a:t>
            </a:r>
            <a:endParaRPr lang="et-EE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ast S (irreg form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ast S (irreg form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205163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7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3600" dirty="0" smtClean="0">
                <a:solidFill>
                  <a:srgbClr val="002060"/>
                </a:solidFill>
              </a:rPr>
              <a:t>PRESENT SIMPLE</a:t>
            </a:r>
            <a:endParaRPr lang="et-EE" sz="36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3600" dirty="0" err="1" smtClean="0"/>
              <a:t>be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c</a:t>
            </a:r>
            <a:r>
              <a:rPr lang="et-EE" sz="3600" dirty="0" err="1" smtClean="0"/>
              <a:t>ome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h</a:t>
            </a:r>
            <a:r>
              <a:rPr lang="et-EE" sz="3600" dirty="0" err="1" smtClean="0"/>
              <a:t>ave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s</a:t>
            </a:r>
            <a:r>
              <a:rPr lang="et-EE" sz="3600" dirty="0" err="1" smtClean="0"/>
              <a:t>peak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b</a:t>
            </a:r>
            <a:r>
              <a:rPr lang="et-EE" sz="3600" dirty="0" err="1" smtClean="0"/>
              <a:t>egin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t</a:t>
            </a:r>
            <a:r>
              <a:rPr lang="et-EE" sz="3600" dirty="0" err="1" smtClean="0"/>
              <a:t>hink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g</a:t>
            </a:r>
            <a:r>
              <a:rPr lang="et-EE" sz="3600" dirty="0" err="1" smtClean="0"/>
              <a:t>o</a:t>
            </a:r>
            <a:endParaRPr lang="et-EE" sz="3600" dirty="0" smtClean="0"/>
          </a:p>
          <a:p>
            <a:pPr marL="0" indent="0">
              <a:buNone/>
            </a:pPr>
            <a:endParaRPr lang="et-EE" sz="36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t-EE" sz="3600" dirty="0" smtClean="0">
                <a:solidFill>
                  <a:srgbClr val="002060"/>
                </a:solidFill>
              </a:rPr>
              <a:t>PAST SIMPLE</a:t>
            </a:r>
            <a:endParaRPr lang="et-EE" sz="36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3600" dirty="0" err="1"/>
              <a:t>w</a:t>
            </a:r>
            <a:r>
              <a:rPr lang="et-EE" sz="3600" dirty="0" err="1" smtClean="0"/>
              <a:t>as</a:t>
            </a:r>
            <a:r>
              <a:rPr lang="et-EE" sz="3600" dirty="0" smtClean="0"/>
              <a:t> / </a:t>
            </a:r>
            <a:r>
              <a:rPr lang="et-EE" sz="3600" dirty="0" err="1" smtClean="0"/>
              <a:t>were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c</a:t>
            </a:r>
            <a:r>
              <a:rPr lang="et-EE" sz="3600" dirty="0" err="1" smtClean="0"/>
              <a:t>ame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h</a:t>
            </a:r>
            <a:r>
              <a:rPr lang="et-EE" sz="3600" dirty="0" err="1" smtClean="0"/>
              <a:t>ad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s</a:t>
            </a:r>
            <a:r>
              <a:rPr lang="et-EE" sz="3600" dirty="0" err="1" smtClean="0"/>
              <a:t>poke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b</a:t>
            </a:r>
            <a:r>
              <a:rPr lang="et-EE" sz="3600" dirty="0" err="1" smtClean="0"/>
              <a:t>egan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t</a:t>
            </a:r>
            <a:r>
              <a:rPr lang="et-EE" sz="3600" dirty="0" err="1" smtClean="0"/>
              <a:t>hought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 smtClean="0"/>
              <a:t>went</a:t>
            </a:r>
            <a:endParaRPr lang="et-EE" sz="36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sz="3600" dirty="0">
                <a:solidFill>
                  <a:srgbClr val="002060"/>
                </a:solidFill>
              </a:rPr>
              <a:t>PRESENT SIMPLE</a:t>
            </a:r>
          </a:p>
          <a:p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3600" dirty="0" err="1"/>
              <a:t>s</a:t>
            </a:r>
            <a:r>
              <a:rPr lang="et-EE" sz="3600" dirty="0" err="1" smtClean="0"/>
              <a:t>ay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w</a:t>
            </a:r>
            <a:r>
              <a:rPr lang="et-EE" sz="3600" dirty="0" err="1" smtClean="0"/>
              <a:t>rite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b</a:t>
            </a:r>
            <a:r>
              <a:rPr lang="et-EE" sz="3600" dirty="0" err="1" smtClean="0"/>
              <a:t>uild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f</a:t>
            </a:r>
            <a:r>
              <a:rPr lang="et-EE" sz="3600" dirty="0" err="1" smtClean="0"/>
              <a:t>all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m</a:t>
            </a:r>
            <a:r>
              <a:rPr lang="et-EE" sz="3600" dirty="0" err="1" smtClean="0"/>
              <a:t>ake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/>
              <a:t>t</a:t>
            </a:r>
            <a:r>
              <a:rPr lang="et-EE" sz="3600" dirty="0" smtClean="0"/>
              <a:t>ake</a:t>
            </a:r>
          </a:p>
          <a:p>
            <a:pPr marL="0" indent="0">
              <a:buNone/>
            </a:pPr>
            <a:r>
              <a:rPr lang="et-EE" sz="3600" dirty="0" err="1"/>
              <a:t>t</a:t>
            </a:r>
            <a:r>
              <a:rPr lang="et-EE" sz="3600" dirty="0" err="1" smtClean="0"/>
              <a:t>hink</a:t>
            </a:r>
            <a:endParaRPr lang="et-EE" sz="3600" dirty="0" smtClean="0"/>
          </a:p>
          <a:p>
            <a:pPr marL="0" indent="0">
              <a:buNone/>
            </a:pPr>
            <a:endParaRPr lang="et-EE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et-EE" sz="3600" dirty="0">
                <a:solidFill>
                  <a:srgbClr val="002060"/>
                </a:solidFill>
              </a:rPr>
              <a:t>PAST SIMPLE</a:t>
            </a:r>
          </a:p>
          <a:p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3600" dirty="0"/>
              <a:t>s</a:t>
            </a:r>
            <a:r>
              <a:rPr lang="et-EE" sz="3600" dirty="0" smtClean="0"/>
              <a:t>aid</a:t>
            </a:r>
          </a:p>
          <a:p>
            <a:pPr marL="0" indent="0">
              <a:buNone/>
            </a:pPr>
            <a:r>
              <a:rPr lang="et-EE" sz="3600" dirty="0" err="1"/>
              <a:t>w</a:t>
            </a:r>
            <a:r>
              <a:rPr lang="et-EE" sz="3600" dirty="0" err="1" smtClean="0"/>
              <a:t>rote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b</a:t>
            </a:r>
            <a:r>
              <a:rPr lang="et-EE" sz="3600" dirty="0" err="1" smtClean="0"/>
              <a:t>uilt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 err="1"/>
              <a:t>f</a:t>
            </a:r>
            <a:r>
              <a:rPr lang="et-EE" sz="3600" dirty="0" err="1" smtClean="0"/>
              <a:t>ell</a:t>
            </a:r>
            <a:endParaRPr lang="et-EE" sz="3600" dirty="0" smtClean="0"/>
          </a:p>
          <a:p>
            <a:pPr marL="0" indent="0">
              <a:buNone/>
            </a:pPr>
            <a:r>
              <a:rPr lang="et-EE" sz="3600" dirty="0"/>
              <a:t>m</a:t>
            </a:r>
            <a:r>
              <a:rPr lang="et-EE" sz="3600" dirty="0" smtClean="0"/>
              <a:t>ade</a:t>
            </a:r>
          </a:p>
          <a:p>
            <a:pPr marL="0" indent="0">
              <a:buNone/>
            </a:pPr>
            <a:r>
              <a:rPr lang="et-EE" sz="3600" dirty="0"/>
              <a:t>t</a:t>
            </a:r>
            <a:r>
              <a:rPr lang="et-EE" sz="3600" dirty="0" smtClean="0"/>
              <a:t>ook</a:t>
            </a:r>
          </a:p>
          <a:p>
            <a:pPr marL="0" indent="0">
              <a:buNone/>
            </a:pPr>
            <a:r>
              <a:rPr lang="et-EE" sz="3600" dirty="0" err="1" smtClean="0"/>
              <a:t>thought</a:t>
            </a:r>
            <a:endParaRPr lang="et-EE" sz="3600" dirty="0" smtClean="0"/>
          </a:p>
          <a:p>
            <a:pPr marL="0" indent="0">
              <a:buNone/>
            </a:pPr>
            <a:endParaRPr lang="et-EE" sz="36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42</Words>
  <Application>Microsoft Office PowerPoint</Application>
  <PresentationFormat>Widescreen</PresentationFormat>
  <Paragraphs>34</Paragraphs>
  <Slides>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PAST SIMPLE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Kersti Rohtmets</dc:creator>
  <cp:lastModifiedBy>Kersti Rohtmets</cp:lastModifiedBy>
  <cp:revision>5</cp:revision>
  <dcterms:created xsi:type="dcterms:W3CDTF">2016-03-29T18:09:52Z</dcterms:created>
  <dcterms:modified xsi:type="dcterms:W3CDTF">2016-03-29T19:11:02Z</dcterms:modified>
</cp:coreProperties>
</file>