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0" r:id="rId4"/>
    <p:sldId id="282" r:id="rId5"/>
    <p:sldId id="281" r:id="rId6"/>
    <p:sldId id="272" r:id="rId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4E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80" autoAdjust="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1EFA1FE5-37E9-41F1-8D37-2580E1C9C76E}" type="datetimeFigureOut">
              <a:rPr lang="pl-PL" smtClean="0"/>
              <a:t>04.04.2016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1313098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1EFA1FE5-37E9-41F1-8D37-2580E1C9C76E}" type="datetimeFigureOut">
              <a:rPr lang="pl-PL" smtClean="0"/>
              <a:t>04.04.2016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4042455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1EFA1FE5-37E9-41F1-8D37-2580E1C9C76E}" type="datetimeFigureOut">
              <a:rPr lang="pl-PL" smtClean="0"/>
              <a:t>04.04.2016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3175317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1EFA1FE5-37E9-41F1-8D37-2580E1C9C76E}" type="datetimeFigureOut">
              <a:rPr lang="pl-PL" smtClean="0"/>
              <a:t>04.04.2016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2726237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p:cNvSpPr>
            <a:spLocks noGrp="1"/>
          </p:cNvSpPr>
          <p:nvPr>
            <p:ph type="dt" sz="half" idx="10"/>
          </p:nvPr>
        </p:nvSpPr>
        <p:spPr/>
        <p:txBody>
          <a:bodyPr/>
          <a:lstStyle/>
          <a:p>
            <a:fld id="{1EFA1FE5-37E9-41F1-8D37-2580E1C9C76E}" type="datetimeFigureOut">
              <a:rPr lang="pl-PL" smtClean="0"/>
              <a:t>04.04.2016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4223417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1EFA1FE5-37E9-41F1-8D37-2580E1C9C76E}" type="datetimeFigureOut">
              <a:rPr lang="pl-PL" smtClean="0"/>
              <a:t>04.04.2016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3170680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1EFA1FE5-37E9-41F1-8D37-2580E1C9C76E}" type="datetimeFigureOut">
              <a:rPr lang="pl-PL" smtClean="0"/>
              <a:t>04.04.2016</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434271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1EFA1FE5-37E9-41F1-8D37-2580E1C9C76E}" type="datetimeFigureOut">
              <a:rPr lang="pl-PL" smtClean="0"/>
              <a:t>04.04.2016</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412195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1EFA1FE5-37E9-41F1-8D37-2580E1C9C76E}" type="datetimeFigureOut">
              <a:rPr lang="pl-PL" smtClean="0"/>
              <a:t>04.04.2016</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4138082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1EFA1FE5-37E9-41F1-8D37-2580E1C9C76E}" type="datetimeFigureOut">
              <a:rPr lang="pl-PL" smtClean="0"/>
              <a:t>04.04.2016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3898862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1EFA1FE5-37E9-41F1-8D37-2580E1C9C76E}" type="datetimeFigureOut">
              <a:rPr lang="pl-PL" smtClean="0"/>
              <a:t>04.04.2016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CB3D74F-A1AE-41A3-92DE-255448BAAA3A}" type="slidenum">
              <a:rPr lang="pl-PL" smtClean="0"/>
              <a:t>‹#›</a:t>
            </a:fld>
            <a:endParaRPr lang="pl-PL"/>
          </a:p>
        </p:txBody>
      </p:sp>
    </p:spTree>
    <p:extLst>
      <p:ext uri="{BB962C8B-B14F-4D97-AF65-F5344CB8AC3E}">
        <p14:creationId xmlns:p14="http://schemas.microsoft.com/office/powerpoint/2010/main" val="1695859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A1FE5-37E9-41F1-8D37-2580E1C9C76E}" type="datetimeFigureOut">
              <a:rPr lang="pl-PL" smtClean="0"/>
              <a:t>04.04.2016</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B3D74F-A1AE-41A3-92DE-255448BAAA3A}" type="slidenum">
              <a:rPr lang="pl-PL" smtClean="0"/>
              <a:t>‹#›</a:t>
            </a:fld>
            <a:endParaRPr lang="pl-PL"/>
          </a:p>
        </p:txBody>
      </p:sp>
    </p:spTree>
    <p:extLst>
      <p:ext uri="{BB962C8B-B14F-4D97-AF65-F5344CB8AC3E}">
        <p14:creationId xmlns:p14="http://schemas.microsoft.com/office/powerpoint/2010/main" val="806967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e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1823406" y="2539704"/>
            <a:ext cx="8088922" cy="1754326"/>
          </a:xfrm>
          <a:prstGeom prst="rect">
            <a:avLst/>
          </a:prstGeom>
          <a:noFill/>
        </p:spPr>
        <p:txBody>
          <a:bodyPr wrap="square" rtlCol="0">
            <a:spAutoFit/>
          </a:bodyPr>
          <a:lstStyle/>
          <a:p>
            <a:r>
              <a:rPr lang="pl-PL" sz="5400" b="1" dirty="0"/>
              <a:t>Co Pan robi? </a:t>
            </a:r>
          </a:p>
          <a:p>
            <a:r>
              <a:rPr lang="pl-PL" sz="5400" b="1" dirty="0"/>
              <a:t>Kim Pani jest?</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3172" y="185511"/>
            <a:ext cx="4278312"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42" y="0"/>
            <a:ext cx="2762193" cy="788997"/>
          </a:xfrm>
          <a:prstGeom prst="rect">
            <a:avLst/>
          </a:prstGeom>
        </p:spPr>
      </p:pic>
      <p:pic>
        <p:nvPicPr>
          <p:cNvPr id="8" name="Obraz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877" y="5341513"/>
            <a:ext cx="4595813"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rostokąt 8"/>
          <p:cNvSpPr/>
          <p:nvPr/>
        </p:nvSpPr>
        <p:spPr>
          <a:xfrm>
            <a:off x="4354286" y="6134572"/>
            <a:ext cx="6096000" cy="577081"/>
          </a:xfrm>
          <a:prstGeom prst="rect">
            <a:avLst/>
          </a:prstGeom>
        </p:spPr>
        <p:txBody>
          <a:bodyPr>
            <a:spAutoFit/>
          </a:bodyPr>
          <a:lstStyle/>
          <a:p>
            <a:pPr algn="just">
              <a:spcAft>
                <a:spcPts val="0"/>
              </a:spcAft>
            </a:pPr>
            <a:r>
              <a:rPr lang="en-US"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reflects the views only of the authors, and the Commission cannot be held responsible for any use which may be made of the information contained therein.</a:t>
            </a:r>
            <a:endParaRPr lang="pl-PL"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9579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1821108" y="1805326"/>
            <a:ext cx="8791381" cy="923330"/>
          </a:xfrm>
          <a:prstGeom prst="rect">
            <a:avLst/>
          </a:prstGeom>
          <a:noFill/>
        </p:spPr>
        <p:txBody>
          <a:bodyPr wrap="none" lIns="91440" tIns="45720" rIns="91440" bIns="45720">
            <a:spAutoFit/>
          </a:bodyPr>
          <a:lstStyle/>
          <a:p>
            <a:pPr algn="just"/>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ja robię				my robimy</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2" name="Prostokąt 11"/>
          <p:cNvSpPr/>
          <p:nvPr/>
        </p:nvSpPr>
        <p:spPr>
          <a:xfrm>
            <a:off x="5075049" y="269843"/>
            <a:ext cx="1787926" cy="1015663"/>
          </a:xfrm>
          <a:prstGeom prst="rect">
            <a:avLst/>
          </a:prstGeom>
          <a:noFill/>
        </p:spPr>
        <p:txBody>
          <a:bodyPr wrap="none" lIns="91440" tIns="45720" rIns="91440" bIns="45720">
            <a:spAutoFit/>
          </a:bodyPr>
          <a:lstStyle/>
          <a:p>
            <a:pPr algn="ctr"/>
            <a:r>
              <a:rPr lang="pl-PL"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robić</a:t>
            </a:r>
            <a:endParaRPr lang="pl-PL"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3" name="Prostokąt 12"/>
          <p:cNvSpPr/>
          <p:nvPr/>
        </p:nvSpPr>
        <p:spPr>
          <a:xfrm>
            <a:off x="1855348" y="3248477"/>
            <a:ext cx="8661602" cy="923330"/>
          </a:xfrm>
          <a:prstGeom prst="rect">
            <a:avLst/>
          </a:prstGeom>
          <a:noFill/>
        </p:spPr>
        <p:txBody>
          <a:bodyPr wrap="none" lIns="91440" tIns="45720" rIns="91440" bIns="45720">
            <a:spAutoFit/>
          </a:bodyPr>
          <a:lstStyle/>
          <a:p>
            <a:pPr algn="just"/>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ty robisz		            wy robicie</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4" name="Prostokąt 13"/>
          <p:cNvSpPr/>
          <p:nvPr/>
        </p:nvSpPr>
        <p:spPr>
          <a:xfrm>
            <a:off x="1105046" y="4790168"/>
            <a:ext cx="10223504" cy="923330"/>
          </a:xfrm>
          <a:prstGeom prst="rect">
            <a:avLst/>
          </a:prstGeom>
          <a:noFill/>
        </p:spPr>
        <p:txBody>
          <a:bodyPr wrap="none" lIns="91440" tIns="45720" rIns="91440" bIns="45720">
            <a:spAutoFit/>
          </a:bodyPr>
          <a:lstStyle/>
          <a:p>
            <a:pPr algn="just"/>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ona/on robi          	    one/oni robią</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44651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grpId="0" nodeType="afterEffect">
                                  <p:stCondLst>
                                    <p:cond delay="75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869887" y="1891342"/>
            <a:ext cx="10693825" cy="923330"/>
          </a:xfrm>
          <a:prstGeom prst="rect">
            <a:avLst/>
          </a:prstGeom>
          <a:noFill/>
        </p:spPr>
        <p:txBody>
          <a:bodyPr wrap="none" lIns="91440" tIns="45720" rIns="91440" bIns="45720">
            <a:spAutoFit/>
          </a:bodyPr>
          <a:lstStyle/>
          <a:p>
            <a:pPr algn="just"/>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ja pracuję				my pracujemy</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2" name="Prostokąt 11"/>
          <p:cNvSpPr/>
          <p:nvPr/>
        </p:nvSpPr>
        <p:spPr>
          <a:xfrm>
            <a:off x="4233815" y="199816"/>
            <a:ext cx="3233579" cy="1015663"/>
          </a:xfrm>
          <a:prstGeom prst="rect">
            <a:avLst/>
          </a:prstGeom>
          <a:noFill/>
        </p:spPr>
        <p:txBody>
          <a:bodyPr wrap="none" lIns="91440" tIns="45720" rIns="91440" bIns="45720">
            <a:spAutoFit/>
          </a:bodyPr>
          <a:lstStyle/>
          <a:p>
            <a:pPr algn="ctr"/>
            <a:r>
              <a:rPr lang="pl-PL"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pracować</a:t>
            </a:r>
            <a:endParaRPr lang="pl-PL"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3" name="Prostokąt 12"/>
          <p:cNvSpPr/>
          <p:nvPr/>
        </p:nvSpPr>
        <p:spPr>
          <a:xfrm>
            <a:off x="831712" y="3368890"/>
            <a:ext cx="10632526" cy="923330"/>
          </a:xfrm>
          <a:prstGeom prst="rect">
            <a:avLst/>
          </a:prstGeom>
          <a:noFill/>
        </p:spPr>
        <p:txBody>
          <a:bodyPr wrap="none" lIns="91440" tIns="45720" rIns="91440" bIns="45720">
            <a:spAutoFit/>
          </a:bodyPr>
          <a:lstStyle/>
          <a:p>
            <a:pPr algn="just"/>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ty pracujesz		            wy pracujecie</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4" name="Prostokąt 13"/>
          <p:cNvSpPr/>
          <p:nvPr/>
        </p:nvSpPr>
        <p:spPr>
          <a:xfrm>
            <a:off x="224687" y="4846438"/>
            <a:ext cx="11846576" cy="923330"/>
          </a:xfrm>
          <a:prstGeom prst="rect">
            <a:avLst/>
          </a:prstGeom>
          <a:noFill/>
        </p:spPr>
        <p:txBody>
          <a:bodyPr wrap="none" lIns="91440" tIns="45720" rIns="91440" bIns="45720">
            <a:spAutoFit/>
          </a:bodyPr>
          <a:lstStyle/>
          <a:p>
            <a:pPr algn="just"/>
            <a:r>
              <a:rPr lang="pl-PL"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ona/on pracuje          	    one/oni pracują</a:t>
            </a:r>
            <a:endParaRPr lang="pl-P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37775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grpId="0" nodeType="afterEffect">
                                  <p:stCondLst>
                                    <p:cond delay="75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aśnienie owalne 8"/>
          <p:cNvSpPr/>
          <p:nvPr/>
        </p:nvSpPr>
        <p:spPr>
          <a:xfrm>
            <a:off x="658732" y="879513"/>
            <a:ext cx="3283131" cy="1109087"/>
          </a:xfrm>
          <a:prstGeom prst="wedgeEllipseCallout">
            <a:avLst>
              <a:gd name="adj1" fmla="val 73763"/>
              <a:gd name="adj2" fmla="val 38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Jestem aktorką.</a:t>
            </a:r>
          </a:p>
        </p:txBody>
      </p:sp>
      <p:sp>
        <p:nvSpPr>
          <p:cNvPr id="10" name="Objaśnienie owalne 9"/>
          <p:cNvSpPr/>
          <p:nvPr/>
        </p:nvSpPr>
        <p:spPr>
          <a:xfrm>
            <a:off x="680742" y="2928962"/>
            <a:ext cx="3644537" cy="968688"/>
          </a:xfrm>
          <a:prstGeom prst="wedgeEllipseCallout">
            <a:avLst>
              <a:gd name="adj1" fmla="val 50880"/>
              <a:gd name="adj2" fmla="val -234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Jesteś dziennikarką?</a:t>
            </a:r>
          </a:p>
        </p:txBody>
      </p:sp>
      <p:sp>
        <p:nvSpPr>
          <p:cNvPr id="11" name="Objaśnienie owalne 10"/>
          <p:cNvSpPr/>
          <p:nvPr/>
        </p:nvSpPr>
        <p:spPr>
          <a:xfrm>
            <a:off x="692328" y="5085037"/>
            <a:ext cx="3644537" cy="843182"/>
          </a:xfrm>
          <a:prstGeom prst="wedgeEllipseCallout">
            <a:avLst>
              <a:gd name="adj1" fmla="val -32660"/>
              <a:gd name="adj2" fmla="val 403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Ona jest nauczycielką.</a:t>
            </a:r>
          </a:p>
        </p:txBody>
      </p:sp>
      <p:sp>
        <p:nvSpPr>
          <p:cNvPr id="35" name="Objaśnienie owalne 34"/>
          <p:cNvSpPr/>
          <p:nvPr/>
        </p:nvSpPr>
        <p:spPr>
          <a:xfrm>
            <a:off x="6100386" y="910643"/>
            <a:ext cx="3283131" cy="1109087"/>
          </a:xfrm>
          <a:prstGeom prst="wedgeEllipseCallout">
            <a:avLst>
              <a:gd name="adj1" fmla="val 63908"/>
              <a:gd name="adj2" fmla="val -316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Jesteśmy modelkami. </a:t>
            </a:r>
          </a:p>
        </p:txBody>
      </p:sp>
      <p:sp>
        <p:nvSpPr>
          <p:cNvPr id="23" name="pole tekstowe 22"/>
          <p:cNvSpPr txBox="1"/>
          <p:nvPr/>
        </p:nvSpPr>
        <p:spPr>
          <a:xfrm>
            <a:off x="7204167" y="1006384"/>
            <a:ext cx="45719" cy="369332"/>
          </a:xfrm>
          <a:prstGeom prst="rect">
            <a:avLst/>
          </a:prstGeom>
          <a:noFill/>
        </p:spPr>
        <p:txBody>
          <a:bodyPr wrap="square" rtlCol="0">
            <a:spAutoFit/>
          </a:bodyPr>
          <a:lstStyle/>
          <a:p>
            <a:endParaRPr lang="pl-PL" dirty="0"/>
          </a:p>
        </p:txBody>
      </p:sp>
      <p:sp>
        <p:nvSpPr>
          <p:cNvPr id="44" name="Objaśnienie owalne 43"/>
          <p:cNvSpPr/>
          <p:nvPr/>
        </p:nvSpPr>
        <p:spPr>
          <a:xfrm>
            <a:off x="6021318" y="3003674"/>
            <a:ext cx="3644537" cy="968688"/>
          </a:xfrm>
          <a:prstGeom prst="wedgeEllipseCallout">
            <a:avLst>
              <a:gd name="adj1" fmla="val 58958"/>
              <a:gd name="adj2" fmla="val 146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Jesteście policjantkami? </a:t>
            </a:r>
          </a:p>
        </p:txBody>
      </p:sp>
      <p:pic>
        <p:nvPicPr>
          <p:cNvPr id="3" name="Obraz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526009" y="788617"/>
            <a:ext cx="1115135" cy="1462616"/>
          </a:xfrm>
          <a:prstGeom prst="rect">
            <a:avLst/>
          </a:prstGeom>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9600" y="2928962"/>
            <a:ext cx="1361910" cy="1301262"/>
          </a:xfrm>
          <a:prstGeom prst="rect">
            <a:avLst/>
          </a:prstGeom>
        </p:spPr>
      </p:pic>
      <p:pic>
        <p:nvPicPr>
          <p:cNvPr id="14" name="Obraz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6272" y="4907953"/>
            <a:ext cx="1064872" cy="1484142"/>
          </a:xfrm>
          <a:prstGeom prst="rect">
            <a:avLst/>
          </a:prstGeom>
        </p:spPr>
      </p:pic>
      <p:pic>
        <p:nvPicPr>
          <p:cNvPr id="15" name="Obraz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92045" y="788617"/>
            <a:ext cx="753421" cy="1843900"/>
          </a:xfrm>
          <a:prstGeom prst="rect">
            <a:avLst/>
          </a:prstGeom>
        </p:spPr>
      </p:pic>
      <p:pic>
        <p:nvPicPr>
          <p:cNvPr id="16" name="Obraz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973965" y="788617"/>
            <a:ext cx="586082" cy="1843900"/>
          </a:xfrm>
          <a:prstGeom prst="rect">
            <a:avLst/>
          </a:prstGeom>
        </p:spPr>
      </p:pic>
      <p:pic>
        <p:nvPicPr>
          <p:cNvPr id="17" name="Obraz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0161898" y="3004663"/>
            <a:ext cx="1894114" cy="1412081"/>
          </a:xfrm>
          <a:prstGeom prst="rect">
            <a:avLst/>
          </a:prstGeom>
        </p:spPr>
      </p:pic>
      <p:pic>
        <p:nvPicPr>
          <p:cNvPr id="18" name="Obraz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80666" y="5146670"/>
            <a:ext cx="1572679" cy="1048043"/>
          </a:xfrm>
          <a:prstGeom prst="rect">
            <a:avLst/>
          </a:prstGeom>
        </p:spPr>
      </p:pic>
      <p:pic>
        <p:nvPicPr>
          <p:cNvPr id="36" name="Obraz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78789" y="5146670"/>
            <a:ext cx="1572679" cy="1048043"/>
          </a:xfrm>
          <a:prstGeom prst="rect">
            <a:avLst/>
          </a:prstGeom>
        </p:spPr>
      </p:pic>
      <p:sp>
        <p:nvSpPr>
          <p:cNvPr id="50" name="Objaśnienie owalne 49"/>
          <p:cNvSpPr/>
          <p:nvPr/>
        </p:nvSpPr>
        <p:spPr>
          <a:xfrm>
            <a:off x="6370006" y="5085037"/>
            <a:ext cx="3644537" cy="843182"/>
          </a:xfrm>
          <a:prstGeom prst="wedgeEllipseCallout">
            <a:avLst>
              <a:gd name="adj1" fmla="val -32660"/>
              <a:gd name="adj2" fmla="val 403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One dentystkami.</a:t>
            </a:r>
          </a:p>
        </p:txBody>
      </p:sp>
    </p:spTree>
    <p:extLst>
      <p:ext uri="{BB962C8B-B14F-4D97-AF65-F5344CB8AC3E}">
        <p14:creationId xmlns:p14="http://schemas.microsoft.com/office/powerpoint/2010/main" val="1460915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aśnienie owalne 8"/>
          <p:cNvSpPr/>
          <p:nvPr/>
        </p:nvSpPr>
        <p:spPr>
          <a:xfrm>
            <a:off x="658732" y="879513"/>
            <a:ext cx="3283131" cy="1109087"/>
          </a:xfrm>
          <a:prstGeom prst="wedgeEllipseCallout">
            <a:avLst>
              <a:gd name="adj1" fmla="val 73763"/>
              <a:gd name="adj2" fmla="val 38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Jestem aktorem.</a:t>
            </a:r>
          </a:p>
        </p:txBody>
      </p:sp>
      <p:sp>
        <p:nvSpPr>
          <p:cNvPr id="10" name="Objaśnienie owalne 9"/>
          <p:cNvSpPr/>
          <p:nvPr/>
        </p:nvSpPr>
        <p:spPr>
          <a:xfrm>
            <a:off x="680742" y="2928962"/>
            <a:ext cx="3644537" cy="968688"/>
          </a:xfrm>
          <a:prstGeom prst="wedgeEllipseCallout">
            <a:avLst>
              <a:gd name="adj1" fmla="val 50880"/>
              <a:gd name="adj2" fmla="val -234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Jesteś dziennikarzem?</a:t>
            </a:r>
          </a:p>
        </p:txBody>
      </p:sp>
      <p:sp>
        <p:nvSpPr>
          <p:cNvPr id="11" name="Objaśnienie owalne 10"/>
          <p:cNvSpPr/>
          <p:nvPr/>
        </p:nvSpPr>
        <p:spPr>
          <a:xfrm>
            <a:off x="692328" y="5085037"/>
            <a:ext cx="3644537" cy="843182"/>
          </a:xfrm>
          <a:prstGeom prst="wedgeEllipseCallout">
            <a:avLst>
              <a:gd name="adj1" fmla="val -32660"/>
              <a:gd name="adj2" fmla="val 403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Ona jest nauczycielką.</a:t>
            </a:r>
          </a:p>
        </p:txBody>
      </p:sp>
      <p:sp>
        <p:nvSpPr>
          <p:cNvPr id="35" name="Objaśnienie owalne 34"/>
          <p:cNvSpPr/>
          <p:nvPr/>
        </p:nvSpPr>
        <p:spPr>
          <a:xfrm>
            <a:off x="6100386" y="910643"/>
            <a:ext cx="3283131" cy="1109087"/>
          </a:xfrm>
          <a:prstGeom prst="wedgeEllipseCallout">
            <a:avLst>
              <a:gd name="adj1" fmla="val 63908"/>
              <a:gd name="adj2" fmla="val -316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Jesteśmy modelkami. </a:t>
            </a:r>
          </a:p>
        </p:txBody>
      </p:sp>
      <p:sp>
        <p:nvSpPr>
          <p:cNvPr id="23" name="pole tekstowe 22"/>
          <p:cNvSpPr txBox="1"/>
          <p:nvPr/>
        </p:nvSpPr>
        <p:spPr>
          <a:xfrm>
            <a:off x="7204167" y="1006384"/>
            <a:ext cx="45719" cy="369332"/>
          </a:xfrm>
          <a:prstGeom prst="rect">
            <a:avLst/>
          </a:prstGeom>
          <a:noFill/>
        </p:spPr>
        <p:txBody>
          <a:bodyPr wrap="square" rtlCol="0">
            <a:spAutoFit/>
          </a:bodyPr>
          <a:lstStyle/>
          <a:p>
            <a:endParaRPr lang="pl-PL" dirty="0"/>
          </a:p>
        </p:txBody>
      </p:sp>
      <p:sp>
        <p:nvSpPr>
          <p:cNvPr id="44" name="Objaśnienie owalne 43"/>
          <p:cNvSpPr/>
          <p:nvPr/>
        </p:nvSpPr>
        <p:spPr>
          <a:xfrm>
            <a:off x="6210689" y="3003674"/>
            <a:ext cx="3644537" cy="968688"/>
          </a:xfrm>
          <a:prstGeom prst="wedgeEllipseCallout">
            <a:avLst>
              <a:gd name="adj1" fmla="val 52396"/>
              <a:gd name="adj2" fmla="val -333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Jesteście policjantami. </a:t>
            </a:r>
          </a:p>
        </p:txBody>
      </p:sp>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3589" y="788617"/>
            <a:ext cx="1127958" cy="1441479"/>
          </a:xfrm>
          <a:prstGeom prst="rect">
            <a:avLst/>
          </a:prstGeom>
        </p:spPr>
      </p:pic>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4543" y="2928962"/>
            <a:ext cx="2091067" cy="1511123"/>
          </a:xfrm>
          <a:prstGeom prst="rect">
            <a:avLst/>
          </a:prstGeom>
        </p:spPr>
      </p:pic>
      <p:pic>
        <p:nvPicPr>
          <p:cNvPr id="5" name="Obraz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7201" y="4736530"/>
            <a:ext cx="1944856" cy="1295274"/>
          </a:xfrm>
          <a:prstGeom prst="rect">
            <a:avLst/>
          </a:prstGeom>
        </p:spPr>
      </p:pic>
      <p:pic>
        <p:nvPicPr>
          <p:cNvPr id="20" name="Obraz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7201" y="5627876"/>
            <a:ext cx="1944856" cy="1295274"/>
          </a:xfrm>
          <a:prstGeom prst="rect">
            <a:avLst/>
          </a:prstGeom>
        </p:spPr>
      </p:pic>
      <p:sp>
        <p:nvSpPr>
          <p:cNvPr id="50" name="Objaśnienie owalne 49"/>
          <p:cNvSpPr/>
          <p:nvPr/>
        </p:nvSpPr>
        <p:spPr>
          <a:xfrm>
            <a:off x="6370006" y="5085037"/>
            <a:ext cx="3644537" cy="843182"/>
          </a:xfrm>
          <a:prstGeom prst="wedgeEllipseCallout">
            <a:avLst>
              <a:gd name="adj1" fmla="val -32660"/>
              <a:gd name="adj2" fmla="val 403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One dentystkami.</a:t>
            </a:r>
          </a:p>
        </p:txBody>
      </p:sp>
      <p:pic>
        <p:nvPicPr>
          <p:cNvPr id="7" name="Obraz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14543" y="633046"/>
            <a:ext cx="2043509" cy="1532632"/>
          </a:xfrm>
          <a:prstGeom prst="rect">
            <a:avLst/>
          </a:prstGeom>
        </p:spPr>
      </p:pic>
      <p:pic>
        <p:nvPicPr>
          <p:cNvPr id="8" name="Obraz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89080" y="4880244"/>
            <a:ext cx="1774048" cy="1254307"/>
          </a:xfrm>
          <a:prstGeom prst="rect">
            <a:avLst/>
          </a:prstGeom>
        </p:spPr>
      </p:pic>
      <p:pic>
        <p:nvPicPr>
          <p:cNvPr id="12" name="Obraz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69494" y="2839413"/>
            <a:ext cx="1756147" cy="1168636"/>
          </a:xfrm>
          <a:prstGeom prst="rect">
            <a:avLst/>
          </a:prstGeom>
        </p:spPr>
      </p:pic>
    </p:spTree>
    <p:extLst>
      <p:ext uri="{BB962C8B-B14F-4D97-AF65-F5344CB8AC3E}">
        <p14:creationId xmlns:p14="http://schemas.microsoft.com/office/powerpoint/2010/main" val="1298851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aśnienie owalne 8"/>
          <p:cNvSpPr/>
          <p:nvPr/>
        </p:nvSpPr>
        <p:spPr>
          <a:xfrm>
            <a:off x="658732" y="879513"/>
            <a:ext cx="3283131" cy="1109087"/>
          </a:xfrm>
          <a:prstGeom prst="wedgeEllipseCallout">
            <a:avLst>
              <a:gd name="adj1" fmla="val 58338"/>
              <a:gd name="adj2" fmla="val 25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Pracuję w banku.</a:t>
            </a:r>
          </a:p>
        </p:txBody>
      </p:sp>
      <p:sp>
        <p:nvSpPr>
          <p:cNvPr id="10" name="Objaśnienie owalne 9"/>
          <p:cNvSpPr/>
          <p:nvPr/>
        </p:nvSpPr>
        <p:spPr>
          <a:xfrm>
            <a:off x="680742" y="2928962"/>
            <a:ext cx="3261121" cy="968688"/>
          </a:xfrm>
          <a:prstGeom prst="wedgeEllipseCallout">
            <a:avLst>
              <a:gd name="adj1" fmla="val 50880"/>
              <a:gd name="adj2" fmla="val -234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Pracujesz w biurze.</a:t>
            </a:r>
          </a:p>
        </p:txBody>
      </p:sp>
      <p:sp>
        <p:nvSpPr>
          <p:cNvPr id="11" name="Objaśnienie owalne 10"/>
          <p:cNvSpPr/>
          <p:nvPr/>
        </p:nvSpPr>
        <p:spPr>
          <a:xfrm>
            <a:off x="692329" y="5085037"/>
            <a:ext cx="3415438" cy="843182"/>
          </a:xfrm>
          <a:prstGeom prst="wedgeEllipseCallout">
            <a:avLst>
              <a:gd name="adj1" fmla="val -32660"/>
              <a:gd name="adj2" fmla="val 403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Ona pracuje w księgarni.</a:t>
            </a:r>
          </a:p>
        </p:txBody>
      </p:sp>
      <p:sp>
        <p:nvSpPr>
          <p:cNvPr id="35" name="Objaśnienie owalne 34"/>
          <p:cNvSpPr/>
          <p:nvPr/>
        </p:nvSpPr>
        <p:spPr>
          <a:xfrm>
            <a:off x="6100386" y="910643"/>
            <a:ext cx="3283131" cy="1109087"/>
          </a:xfrm>
          <a:prstGeom prst="wedgeEllipseCallout">
            <a:avLst>
              <a:gd name="adj1" fmla="val 63908"/>
              <a:gd name="adj2" fmla="val -316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Pracujemy w szkole.</a:t>
            </a:r>
          </a:p>
        </p:txBody>
      </p:sp>
      <p:sp>
        <p:nvSpPr>
          <p:cNvPr id="23" name="pole tekstowe 22"/>
          <p:cNvSpPr txBox="1"/>
          <p:nvPr/>
        </p:nvSpPr>
        <p:spPr>
          <a:xfrm>
            <a:off x="7204167" y="1006384"/>
            <a:ext cx="45719" cy="369332"/>
          </a:xfrm>
          <a:prstGeom prst="rect">
            <a:avLst/>
          </a:prstGeom>
          <a:noFill/>
        </p:spPr>
        <p:txBody>
          <a:bodyPr wrap="square" rtlCol="0">
            <a:spAutoFit/>
          </a:bodyPr>
          <a:lstStyle/>
          <a:p>
            <a:endParaRPr lang="pl-PL" dirty="0"/>
          </a:p>
        </p:txBody>
      </p:sp>
      <p:sp>
        <p:nvSpPr>
          <p:cNvPr id="44" name="Objaśnienie owalne 43"/>
          <p:cNvSpPr/>
          <p:nvPr/>
        </p:nvSpPr>
        <p:spPr>
          <a:xfrm>
            <a:off x="6370006" y="2928962"/>
            <a:ext cx="3644537" cy="968688"/>
          </a:xfrm>
          <a:prstGeom prst="wedgeEllipseCallout">
            <a:avLst>
              <a:gd name="adj1" fmla="val 49308"/>
              <a:gd name="adj2" fmla="val 102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Pracujecie w ogrodzie.</a:t>
            </a:r>
          </a:p>
        </p:txBody>
      </p:sp>
      <p:sp>
        <p:nvSpPr>
          <p:cNvPr id="50" name="Objaśnienie owalne 49"/>
          <p:cNvSpPr/>
          <p:nvPr/>
        </p:nvSpPr>
        <p:spPr>
          <a:xfrm>
            <a:off x="6370006" y="5085037"/>
            <a:ext cx="3644537" cy="843182"/>
          </a:xfrm>
          <a:prstGeom prst="wedgeEllipseCallout">
            <a:avLst>
              <a:gd name="adj1" fmla="val -32660"/>
              <a:gd name="adj2" fmla="val 403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Oni pracują w urzędzie.</a:t>
            </a:r>
          </a:p>
        </p:txBody>
      </p:sp>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2242" y="5085037"/>
            <a:ext cx="1815442" cy="1209822"/>
          </a:xfrm>
          <a:prstGeom prst="rect">
            <a:avLst/>
          </a:prstGeom>
        </p:spPr>
      </p:pic>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8421" y="743610"/>
            <a:ext cx="1775107" cy="1145499"/>
          </a:xfrm>
          <a:prstGeom prst="rect">
            <a:avLst/>
          </a:prstGeom>
        </p:spPr>
      </p:pic>
      <p:pic>
        <p:nvPicPr>
          <p:cNvPr id="5" name="Obraz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8978" y="743610"/>
            <a:ext cx="1539401" cy="1244990"/>
          </a:xfrm>
          <a:prstGeom prst="rect">
            <a:avLst/>
          </a:prstGeom>
        </p:spPr>
      </p:pic>
      <p:pic>
        <p:nvPicPr>
          <p:cNvPr id="7" name="Obraz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38978" y="4838011"/>
            <a:ext cx="1842560" cy="1228373"/>
          </a:xfrm>
          <a:prstGeom prst="rect">
            <a:avLst/>
          </a:prstGeom>
        </p:spPr>
      </p:pic>
      <p:pic>
        <p:nvPicPr>
          <p:cNvPr id="8" name="Obraz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58421" y="2603670"/>
            <a:ext cx="1989263" cy="1490027"/>
          </a:xfrm>
          <a:prstGeom prst="rect">
            <a:avLst/>
          </a:prstGeom>
        </p:spPr>
      </p:pic>
      <p:pic>
        <p:nvPicPr>
          <p:cNvPr id="12" name="Obraz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8493" y="2875421"/>
            <a:ext cx="1984968" cy="1322795"/>
          </a:xfrm>
          <a:prstGeom prst="rect">
            <a:avLst/>
          </a:prstGeom>
        </p:spPr>
      </p:pic>
    </p:spTree>
    <p:extLst>
      <p:ext uri="{BB962C8B-B14F-4D97-AF65-F5344CB8AC3E}">
        <p14:creationId xmlns:p14="http://schemas.microsoft.com/office/powerpoint/2010/main" val="394362114"/>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2115</TotalTime>
  <Words>128</Words>
  <Application>Microsoft Office PowerPoint</Application>
  <PresentationFormat>Panoramiczny</PresentationFormat>
  <Paragraphs>29</Paragraphs>
  <Slides>6</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6</vt:i4>
      </vt:variant>
    </vt:vector>
  </HeadingPairs>
  <TitlesOfParts>
    <vt:vector size="11" baseType="lpstr">
      <vt:lpstr>Arial</vt:lpstr>
      <vt:lpstr>Calibri</vt:lpstr>
      <vt:lpstr>Calibri Light</vt:lpstr>
      <vt:lpstr>Times New Roman</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Agnieszka Pawlowska</dc:creator>
  <cp:lastModifiedBy>Agnieszka Pawlowska</cp:lastModifiedBy>
  <cp:revision>97</cp:revision>
  <dcterms:created xsi:type="dcterms:W3CDTF">2016-01-24T17:57:03Z</dcterms:created>
  <dcterms:modified xsi:type="dcterms:W3CDTF">2016-04-04T10:04:27Z</dcterms:modified>
</cp:coreProperties>
</file>