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3" r:id="rId3"/>
    <p:sldId id="257" r:id="rId4"/>
    <p:sldId id="274" r:id="rId5"/>
    <p:sldId id="258" r:id="rId6"/>
    <p:sldId id="275" r:id="rId7"/>
    <p:sldId id="259" r:id="rId8"/>
    <p:sldId id="276" r:id="rId9"/>
    <p:sldId id="260" r:id="rId10"/>
    <p:sldId id="277" r:id="rId11"/>
    <p:sldId id="261" r:id="rId12"/>
    <p:sldId id="278" r:id="rId13"/>
    <p:sldId id="262" r:id="rId14"/>
    <p:sldId id="279" r:id="rId15"/>
    <p:sldId id="263" r:id="rId16"/>
    <p:sldId id="280" r:id="rId17"/>
    <p:sldId id="264" r:id="rId18"/>
    <p:sldId id="281" r:id="rId19"/>
    <p:sldId id="265" r:id="rId20"/>
    <p:sldId id="282" r:id="rId21"/>
    <p:sldId id="266" r:id="rId22"/>
    <p:sldId id="283" r:id="rId23"/>
    <p:sldId id="272" r:id="rId24"/>
    <p:sldId id="284" r:id="rId25"/>
    <p:sldId id="267" r:id="rId26"/>
    <p:sldId id="285" r:id="rId27"/>
    <p:sldId id="268" r:id="rId28"/>
    <p:sldId id="286" r:id="rId29"/>
    <p:sldId id="269" r:id="rId30"/>
    <p:sldId id="287" r:id="rId31"/>
    <p:sldId id="270" r:id="rId32"/>
    <p:sldId id="288" r:id="rId33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66A7-720A-41E3-952E-027E5DAAC6E9}" type="datetimeFigureOut">
              <a:rPr lang="et-EE" smtClean="0"/>
              <a:t>8.04.2016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B4FD-C778-4BB7-ACED-5E30C2ABB7E0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  <p:transition spd="slow"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66A7-720A-41E3-952E-027E5DAAC6E9}" type="datetimeFigureOut">
              <a:rPr lang="et-EE" smtClean="0"/>
              <a:t>8.04.2016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B4FD-C778-4BB7-ACED-5E30C2ABB7E0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  <p:transition spd="slow"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66A7-720A-41E3-952E-027E5DAAC6E9}" type="datetimeFigureOut">
              <a:rPr lang="et-EE" smtClean="0"/>
              <a:t>8.04.2016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B4FD-C778-4BB7-ACED-5E30C2ABB7E0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  <p:transition spd="slow"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66A7-720A-41E3-952E-027E5DAAC6E9}" type="datetimeFigureOut">
              <a:rPr lang="et-EE" smtClean="0"/>
              <a:t>8.04.2016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B4FD-C778-4BB7-ACED-5E30C2ABB7E0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  <p:transition spd="slow"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66A7-720A-41E3-952E-027E5DAAC6E9}" type="datetimeFigureOut">
              <a:rPr lang="et-EE" smtClean="0"/>
              <a:t>8.04.2016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B4FD-C778-4BB7-ACED-5E30C2ABB7E0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  <p:transition spd="slow"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66A7-720A-41E3-952E-027E5DAAC6E9}" type="datetimeFigureOut">
              <a:rPr lang="et-EE" smtClean="0"/>
              <a:t>8.04.2016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B4FD-C778-4BB7-ACED-5E30C2ABB7E0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  <p:transition spd="slow"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66A7-720A-41E3-952E-027E5DAAC6E9}" type="datetimeFigureOut">
              <a:rPr lang="et-EE" smtClean="0"/>
              <a:t>8.04.2016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B4FD-C778-4BB7-ACED-5E30C2ABB7E0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  <p:transition spd="slow"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66A7-720A-41E3-952E-027E5DAAC6E9}" type="datetimeFigureOut">
              <a:rPr lang="et-EE" smtClean="0"/>
              <a:t>8.04.2016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B4FD-C778-4BB7-ACED-5E30C2ABB7E0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  <p:transition spd="slow"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66A7-720A-41E3-952E-027E5DAAC6E9}" type="datetimeFigureOut">
              <a:rPr lang="et-EE" smtClean="0"/>
              <a:t>8.04.2016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B4FD-C778-4BB7-ACED-5E30C2ABB7E0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  <p:transition spd="slow"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66A7-720A-41E3-952E-027E5DAAC6E9}" type="datetimeFigureOut">
              <a:rPr lang="et-EE" smtClean="0"/>
              <a:t>8.04.2016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B4FD-C778-4BB7-ACED-5E30C2ABB7E0}" type="slidenum">
              <a:rPr lang="et-EE" smtClean="0"/>
              <a:t>‹#›</a:t>
            </a:fld>
            <a:endParaRPr lang="et-E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66A7-720A-41E3-952E-027E5DAAC6E9}" type="datetimeFigureOut">
              <a:rPr lang="et-EE" smtClean="0"/>
              <a:t>8.04.2016</a:t>
            </a:fld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4BB4FD-C778-4BB7-ACED-5E30C2ABB7E0}" type="slidenum">
              <a:rPr lang="et-EE" smtClean="0"/>
              <a:t>‹#›</a:t>
            </a:fld>
            <a:endParaRPr lang="et-E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t-EE"/>
          </a:p>
        </p:txBody>
      </p:sp>
    </p:spTree>
  </p:cSld>
  <p:clrMapOvr>
    <a:masterClrMapping/>
  </p:clrMapOvr>
  <p:transition spd="slow"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94BB4FD-C778-4BB7-ACED-5E30C2ABB7E0}" type="slidenum">
              <a:rPr lang="et-EE" smtClean="0"/>
              <a:t>‹#›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EFB66A7-720A-41E3-952E-027E5DAAC6E9}" type="datetimeFigureOut">
              <a:rPr lang="et-EE" smtClean="0"/>
              <a:t>8.04.2016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 advTm="300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t-EE" sz="6600" dirty="0" smtClean="0"/>
              <a:t>School things.</a:t>
            </a:r>
            <a:endParaRPr lang="et-EE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Sirle Varkentin.</a:t>
            </a:r>
            <a:endParaRPr lang="et-EE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6416"/>
      </p:ext>
    </p:extLst>
  </p:cSld>
  <p:clrMapOvr>
    <a:masterClrMapping/>
  </p:clrMapOvr>
  <p:transition spd="slow" advClick="0" advTm="891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57438"/>
            <a:ext cx="3735859" cy="373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99710"/>
      </p:ext>
    </p:extLst>
  </p:cSld>
  <p:clrMapOvr>
    <a:masterClrMapping/>
  </p:clrMapOvr>
  <p:transition spd="slow" advClick="0" advTm="3399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6000" dirty="0" smtClean="0"/>
              <a:t>a sharpener- teritaja</a:t>
            </a:r>
            <a:endParaRPr lang="et-EE" sz="6000" dirty="0"/>
          </a:p>
        </p:txBody>
      </p:sp>
    </p:spTree>
    <p:extLst>
      <p:ext uri="{BB962C8B-B14F-4D97-AF65-F5344CB8AC3E}">
        <p14:creationId xmlns:p14="http://schemas.microsoft.com/office/powerpoint/2010/main" val="3140992828"/>
      </p:ext>
    </p:extLst>
  </p:cSld>
  <p:clrMapOvr>
    <a:masterClrMapping/>
  </p:clrMapOvr>
  <p:transition spd="slow" advClick="0" advTm="383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66963"/>
            <a:ext cx="3668613" cy="361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00779"/>
      </p:ext>
    </p:extLst>
  </p:cSld>
  <p:clrMapOvr>
    <a:masterClrMapping/>
  </p:clrMapOvr>
  <p:transition spd="slow" advClick="0" advTm="356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6000" dirty="0" smtClean="0"/>
              <a:t>a notebook- vihik</a:t>
            </a:r>
            <a:endParaRPr lang="et-EE" sz="6000" dirty="0"/>
          </a:p>
        </p:txBody>
      </p:sp>
    </p:spTree>
    <p:extLst>
      <p:ext uri="{BB962C8B-B14F-4D97-AF65-F5344CB8AC3E}">
        <p14:creationId xmlns:p14="http://schemas.microsoft.com/office/powerpoint/2010/main" val="2698684963"/>
      </p:ext>
    </p:extLst>
  </p:cSld>
  <p:clrMapOvr>
    <a:masterClrMapping/>
  </p:clrMapOvr>
  <p:transition spd="slow" advClick="0" advTm="2837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62188"/>
            <a:ext cx="3069307" cy="365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02244"/>
      </p:ext>
    </p:extLst>
  </p:cSld>
  <p:clrMapOvr>
    <a:masterClrMapping/>
  </p:clrMapOvr>
  <p:transition spd="slow" advClick="0" advTm="3874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6000" dirty="0" smtClean="0"/>
              <a:t>a school bag- koolikott</a:t>
            </a:r>
            <a:endParaRPr lang="et-EE" sz="6000" dirty="0"/>
          </a:p>
        </p:txBody>
      </p:sp>
    </p:spTree>
    <p:extLst>
      <p:ext uri="{BB962C8B-B14F-4D97-AF65-F5344CB8AC3E}">
        <p14:creationId xmlns:p14="http://schemas.microsoft.com/office/powerpoint/2010/main" val="2416732602"/>
      </p:ext>
    </p:extLst>
  </p:cSld>
  <p:clrMapOvr>
    <a:masterClrMapping/>
  </p:clrMapOvr>
  <p:transition spd="slow" advClick="0" advTm="3059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57438"/>
            <a:ext cx="3159795" cy="315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13121"/>
      </p:ext>
    </p:extLst>
  </p:cSld>
  <p:clrMapOvr>
    <a:masterClrMapping/>
  </p:clrMapOvr>
  <p:transition spd="slow" advClick="0" advTm="4399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6000" dirty="0" smtClean="0"/>
              <a:t>a glue stick- liimipulk</a:t>
            </a:r>
            <a:endParaRPr lang="et-EE" sz="6000" dirty="0"/>
          </a:p>
        </p:txBody>
      </p:sp>
    </p:spTree>
    <p:extLst>
      <p:ext uri="{BB962C8B-B14F-4D97-AF65-F5344CB8AC3E}">
        <p14:creationId xmlns:p14="http://schemas.microsoft.com/office/powerpoint/2010/main" val="17811332"/>
      </p:ext>
    </p:extLst>
  </p:cSld>
  <p:clrMapOvr>
    <a:masterClrMapping/>
  </p:clrMapOvr>
  <p:transition spd="slow" advClick="0" advTm="361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104" y="2505074"/>
            <a:ext cx="4021385" cy="3012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75824"/>
      </p:ext>
    </p:extLst>
  </p:cSld>
  <p:clrMapOvr>
    <a:masterClrMapping/>
  </p:clrMapOvr>
  <p:transition spd="slow" advClick="0" advTm="3474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6000" dirty="0" smtClean="0"/>
              <a:t>a diary- päevik</a:t>
            </a:r>
            <a:endParaRPr lang="et-EE" sz="6000" dirty="0"/>
          </a:p>
        </p:txBody>
      </p:sp>
    </p:spTree>
    <p:extLst>
      <p:ext uri="{BB962C8B-B14F-4D97-AF65-F5344CB8AC3E}">
        <p14:creationId xmlns:p14="http://schemas.microsoft.com/office/powerpoint/2010/main" val="3955580686"/>
      </p:ext>
    </p:extLst>
  </p:cSld>
  <p:clrMapOvr>
    <a:masterClrMapping/>
  </p:clrMapOvr>
  <p:transition spd="slow" advClick="0" advTm="347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wgHBhUIBxQWFBUWGRoZGRcXGB4cFhwaHRocHhwfJh8eIDQhJB0nHBgcJzEjMSkrOi4uFx8zOD8tNygtLisBCgoKDg0OGxAQGywmICQ0LC0sMzcvLCw0Nyw1LSwvNSw0NCwsLC80LCwsLCwvLC8vLDc3LCwsLCwsLSwsLCwsLP/AABEIAK0BIwMBEQACEQEDEQH/xAAbAAEAAwADAQAAAAAAAAAAAAAABQYHAgMEAf/EADwQAAIBAgQDBgIHCAEFAAAAAAABAgMRBAUGIRIxQQcTUWFxgSKhFCMyYpGxwRUkQkNSU3KC8WOy0eHw/8QAGQEBAAMBAQAAAAAAAAAAAAAAAAIDBAEF/8QALhEBAAIBBAIABAUEAwEAAAAAAAECAwQRITESQRMiUZEFYXGBoTJSwfCx4fEj/9oADAMBAAIRAxEAPwDcQAAAAAAAAAAAAAAAAAAAAAAAAAAAAAAAAAAAAAAAAAAAAAAAAAAAAAAAAAAAAAAAAAAAAAAAAAAAAAAAABWNSa3ynI26Kfe1V/Lg+T+9LlH05+Roxaa+TnqFGTUUpx7Zjm3aFnuKxqxNKp3ai7xhD7Hvf7Xv7WN0abHWu227NGXJa2/TXNI57T1HkUMwgrN3jOPhNbNenVeTR5uXH4W8W6tvKN0yVpAAAAAAAAAAAAAAAAAAAAAAAAAAAAAAAAAAAAENqDU+VZBT/fp/G1tTjvUft0Xm7Itx4b5P6YV5Mtadsr1R2hZlmidHDvuKf9MH8b9Zfore56OLS0pzPMsd818nEcQruXZNmOcYeU8BwfC7cDnGM2+tov1W7tzM2u/F9Po7RGbeN/e0zH7zH+FmHSWvzV4cLlOY43MPoGFpynVTs4x3a9WtkvO9jVGelqReJ4no8ZifHbluHZvpvG6ayeVDMJRcpz4+GO6j8KVr9X8K/wDZ52fJGS28NGOs1jlbSlYAAAAAAAAAAAAAAAAAAAAAAAAAAAAAAAAAB4c3zjL8mw30jMqkYLpfm34JLdv0J0x2vO1YQvetI3tLMtTdpeLxKdHJ06MP65WdV+i5R+b9D0MWjrXm/LHfU2txRSqWFxeYYm1WcaTqfFGeIk495d2Vm03Jt9Tmo1+PDSbVibbcTFY8tv154cx6abT83v6pPBfRMlrywcqc5YynUpuHBeXebJyitnZXb6Xe3mjxcttT+IRTJjtHwL1tE78THqJ9bz++3f5N1Yph3i0fNG37rXlugMwz3FvH6gbw9OcnPuYy4qrbt9qXJbRW29rdDTp6U02OuOvzTERG+3qPpH7uWibzvPDRMoyfL8lwv0bLKcacfJbvzb5t+bO2va07zKUViI2h7iLoAAAAAAAAAAAAAAAAAAAAAAAAAAAAAAAAOnF4vD4LDvEYucYQXOUmkl7s7Ws2naHLWisbyzvUnabCKdHII3/601t/rHm/V29Gb8Wi93+zHfVeqM3xWMx+b4t1pudWb5zk+V+Su9oq/Jbb7I03y4sFedoj/f3U1xWvO88vDRq0HCcMTFuTTSfna1rdHfruV5fiTas0nj3/AL749fyvpFaxyv8AkelNR6ly+jSzbhoUacXFTlC+IlF22Se6Vkld25LmeXTSabT5r5se+95iZjf5d/0+/wB2nyvesVnqPu0jT2l8p09S4cuppSf2qkt6kvWX6KyJXyWv27WsV6TJBIAAAAAAAAAAAAAAAAAAAAAAAAAAAAAAAAHGc4wi5TdkubfJAUfUfaRgMDehk6Vef9d7Ul785e23mbMWjtbm3EMuTVVjivLMc1znNNQYnvMXJ1GrtLlTiutlyVrrc2TOLT1+n/LN45Ms8vNj8DHLMdGnmM7pqV+FbxaduW914ePW1mjDi11tVitbDHW3fuJ+20/X6et+Gn4EYpiLJnI9N57qizwUFQoO96ktou6s7LnLay22+CO91c5GPHine8+Vv9/9/WZ42nZPe1v6eIahpjQuT6farRj3tbrVqbu/kuUfz82V3zWtx1CyuOIWgqTAAAAAAAAAAAAAAAAAAAAAAAAAAAAAAAAAAqupNdZVkrdCk++qr+CD2T+9LkvTd+RpxaW+TnqGfJqa047lluodU5vqHi+kNunHd06aapxXjLx9WzdWmHBt9Z637n9P+mS1smXvpG4ingsLRlRx7vUi5JqLd01bh4fh4XFq95N+nS+ONTnzWrbDHyTtMTO223O+/O8THqIj9fe2iuClImLdpDL8uzLP28Fpmm+6fEpyceGlZ/Zu5N/Go3Tkt3frYpx4Zi0ZdT/VG0xzvO/vqI4meYrPEbbrZnf5cfXLRNL9mmWZU1ic0/eaqt9pfVx9Ivn6v8ETvqLTxXiHa447nleUklZGda+gAAAAAAAAAAAAAAAAAAAAAAAAAAAAAAAABCZ/qjLMjXBipcVR/ZpQ+Ko3026ersW48Nr8x19fSu+WtePf0ZtrHVWoMTS/eYyw1GWyjB/E/KU/029zZpq4Jn5Z8pZs3x57jaGf1cS3tHZeBtmVVMUQkdPftfF1foWTU+8m3xJ8N3B2txXvwrbrLYwarT4ssxbJM/Tb6xvvt1v9mnHea8Vho+meyujSaxWpJ97Lb6qLfArJJJy5yslaysum6Kr6nbjHGydcX9zR8Ph6OFoqhhoqEYqyjFWil6IyzzzK7bZ2gAAAAAAAAAAAAAAAAAAAAAAAAAAAAAAAABH5znWXZJh+/wAyqKC6LnJ+iW7J0x2vO1YQvkrSN7SzHUvaTjcYnRyldxT/AKnZ1pL8o/N+Z6OLR1rzfmWK+ptbiim5TnCwWcwxlb4kpPib3k7ppu/NtXuT1WOcmKaVd00eGSLWWzUua4PM8reAwUlXq1LKEKXxO9077eB5Wk0+SmSL24iHpZ81Jr4xzu7dL9lOIr2xOopd3Hn3UGnN+suS9Fd+aNuTV+qslcUz21PK8rwOUYVYXLacacF0iufm3zb82YrWm07yvisR09hF0AAAAAAAAAAAAAAAAAAAAAAAAAAAAAAAAHRjcbhcBh3iMbOMILnKTsiVazadocm0RG8s41J2nOzoZBGy/vVF/wBsP1f4G/FoveT7MWTV+qQhtJYnC5jUqY7Mm61fitefxPha2tfZb3/AzfiOS2PateK/l9WrQ4q33tfm3+EHr3DUaGbxlhkoupG8oLo72Tt5/oXaDJe2L5/XTmqpSt/lSWl+zPNM2tiMzvh6T33X1rXlHp6v8GWZdVWvFeVdccz21rT+m8q09Q7vLKai3zm96kvWX6cjBfJa8/NK+tIr0lyCQAAAAAAAAAAAAAAAAAAAAAAAAAAAAAAAAONWpClTdSq1FLdtuyS9REbiiak7ScHg4ujkiVaa/mPakv1l7WXmbcWjtbm/EMmTVRHFeZROYZLUzXDfSs7xE6lVq8bW7uDfJRhbl59TNOv+FbalYiP5lpjRfEj55mZ/hl2LlVjXlSq84txfqnZnsReLREx7Y/hRSdln0do7UObVVisG5Yem/wCa7q6+6lvL8vMzZs2OOJ5WUrbuvDW9PaOyzJJ/SbOtXfOtVfFP2vtH2/FmC+W1uOo+i+tIjn2sRWmAAAAAAAAAAAAAAAAAAAAAAAAAAAAAAAAABV861rgcHiPoOWJ4mvy4IP4U/vS5L5l9cE+PnfiFM5Y8vGvMs911W1FWoLF5xOLpt27um2qcH0uuvq7+xp0mbBM+NI5/NVnwZu7Tx+SiVa8p8zdMqa44hc9H1dSZthlhctpRmo/D39S6jFLld8m14K78UeVn02CL+cz+zfTUZPHxj7r7prs5yvK6n0vMv3ms3xOU18Ck921Hq79XfysRvqLWjaOIQrjjueZXXlyKFoAAAAAAAAAAAAAAAAAAAAAAAAAAAAAAAAAEFn2qstyaXcTbq1elGmuKfvbkvNltMVrRv1H1lXbJETtHM/RlOqtb5vmk5Yes3QhydKF0/wDaXN+my8j0cOnx0jeOfzYr5Ml526V/Jc7nlWZxxUVeKumvJ8/fr7HdTj+LjmqzT7YrxZbMxzOWqcI8ryKnOtUna74WowV73bdkuR5en01sN4yZJ22b82orevhRPaX7K8JhbYjUEu9lz7uN1TXq+cvkvU0ZNVM8VZ64v7mjUaNLD0lRoRUYpWUYqyS8EkZJndc5gAAAAAAAAAAAAAAAAAAAAAAAAAAAAAAAABGZ3n+W5FQ73MaijflFbzl6RW/uWY8drztWEL5K0jll+pu0fMMfejl18PT8U/rZL1/h9t/M9DFpK15tzLFfUXvxXh0aEzLDOjUoxj9a5Xbe7lH157O9/XzMH4pF94mOm/QRWKzE9orWlL9o6hjRy9OpVcbSjBX3vty625+CsWfh9r1xTN+vTmr8JvHj37WTS/ZTUq2xOo5cK591B/F/tJbL0X4osyar1VVXFv21HLcuwWVYVYXLqcacF0ire78X5sx2tNp3ldERHEPUcdAAAAAAAAAAAAAAAAAAAAAAAAAAAAAAAAB5cxzHB5ZhnicwnGnFdZP5LxfkiVaWtO1YRtaKxvLNtTdplWpF0ciXdx/uzXxP/GL2Xq7+hvxaOI5v9mPJqpnij7TyjLa2DdTEXr1KivKrJuU22uab5eR5eTXZa32rxt6elTR45r80b7+2X4yjUo42WF+04ycdurTt8z3K5PKsWedNIrOy66W7MMyzO2IzdvD0+drfWten8Pvv5GbLqaxxHKyuOZ74azkOnsr0/h+5yumo35y5zl6ye79ORive1+19axXpKEEgAAAAAAAAAAAAAAAAAAAAAAAAAAAAAAAAddetSw9F1sRJRildyk7JLzbOxG/EOTO3ak5nr+GJxay7TUVUm9u9ndUo+LS5y+XuaJwfDp55eI+ntTGXzt4Y+1L1rl2Pp0P2nja7rzT34lbhT6xS2Svba3W5PSa2trfD8dvo5n0cxHn5bqLUqym7s9CbKIrEL9ovJNW5ngVRoS7jDvlUnFcXD9xfaa8HsvBnnZow+XlMby00vk22ieGk6a0blGnl3mGjx1etWe8/O3SPt73KL5bX7TrSKrCVpgAAAAAAAAAAAAAAAAAAAAAAAAAAAAAAAA+NpK7Aqmb63wtKq8HkcXiqy58DtSj6z5ey+Rd8KKx5ZJ8Y/n7KviTafHHG8sp1bnecY7GunncndbqmtqcfBpLZ+u56OD4Xjvj+7Jlrkm210Hgszr4HHRxVF7xfLxXVe6O5qRkpNZ9p4v8A52i0Lxh5ZrrLCPB5LQlGEtqlaq/gS6pO276bXduivc83Hp6YLeVp3lrvntljxrC56W7OsoyS1fFLv6q34pr4E/ux5e7u/Q7kz2vx1CNccR2uZQsAAAAAAAAAAAAAAAAAAAAAAAAAAAAAAAAAArepNaZTkN6U5d5VX8uG7X+T5R99/Ivxae+TmOlOTPWn6sp1NrXNM8vTry4Kf9qDtF/5PnL8vI9HFgpj57ljtkvk/R90VnuGwjqYXEyhT4mpRlLaO2zV/wAvcw/iOC+SYtXnZu0V644mtnLUOGqarzeGF09F15RT45x+wrtWXE9klvv57XOaSs4KT5z27qLxktHiuOluyzA4G2Iz1qtPnwK6pL16y+S8hk1MzxXhGuKPbRKVOFGmqdJKKWySVkl6GZa5AAAAAAAAAAAAAAAAAAAAAAAAAAAAAAAAABxnKMI8UtkjkzsM17TdRZnhlGlgp93Rmmm4bVHLquLorW5eZq0M48kzv3CjV1yViNupZRVxHgepNmSuN8wmFxWY4lYbBwlOcuUYq7+XTzK7XiI3lbEeoaZpbsobtidSSt17mD3/ANpr8l+Jiyar+1fXF/c0/AYHCZbhlhsBCNOC5RirL/nzMkzM8ytiNnpOOgAAAAAAAAAAAAAAAAAAAAAAAAAAAAAAAAAdWJxFLC0u8ruy/wDvmRtaKxvLtazadoVfNM6deXDDl0X/AJ8zBkzWvPHTbTFFO1fznLFn2CeFrXcuceFX4ZdH589/Ev017YbeUIZqxePGULp3sqzDF1u8zuXc00+UbOpJflFPzu/I9i+qjb5XmxinflquSZFlmRYbuMrpqC6vnKXrJ7sx2va07yuisR0kiLoAAAAAAAAAAAAAAAAAAAAAAAAAAAAAAAAAADjUlKNNygrtLZeL8NwKfjtP6hz3E95j68MNDpCkuOpbw4pWUfZP3IzWLRtKUWmOk7hdP5fQ5x4n953+XIhXDWErZbSk6dOFKPDTSS8lYtVuQAAAAAAAAAAAAAAAAAAAAAAAAAAAAAAA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502602"/>
            <a:ext cx="4626248" cy="275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69718"/>
      </p:ext>
    </p:extLst>
  </p:cSld>
  <p:clrMapOvr>
    <a:masterClrMapping/>
  </p:clrMapOvr>
  <p:transition spd="slow" advClick="0" advTm="5476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05074"/>
            <a:ext cx="4118570" cy="30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33057"/>
      </p:ext>
    </p:extLst>
  </p:cSld>
  <p:clrMapOvr>
    <a:masterClrMapping/>
  </p:clrMapOvr>
  <p:transition spd="slow" advClick="0" advTm="4314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6000" dirty="0" smtClean="0"/>
              <a:t>a crayon- värvipliiats</a:t>
            </a:r>
            <a:endParaRPr lang="et-EE" sz="6000" dirty="0"/>
          </a:p>
        </p:txBody>
      </p:sp>
    </p:spTree>
    <p:extLst>
      <p:ext uri="{BB962C8B-B14F-4D97-AF65-F5344CB8AC3E}">
        <p14:creationId xmlns:p14="http://schemas.microsoft.com/office/powerpoint/2010/main" val="1337129472"/>
      </p:ext>
    </p:extLst>
  </p:cSld>
  <p:clrMapOvr>
    <a:masterClrMapping/>
  </p:clrMapOvr>
  <p:transition spd="slow" advClick="0" advTm="3361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571500"/>
            <a:ext cx="67722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6970"/>
      </p:ext>
    </p:extLst>
  </p:cSld>
  <p:clrMapOvr>
    <a:masterClrMapping/>
  </p:clrMapOvr>
  <p:transition spd="slow" advClick="0" advTm="4191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6000" dirty="0" smtClean="0"/>
              <a:t>a felt pen- vildikas</a:t>
            </a:r>
            <a:endParaRPr lang="et-EE" sz="6000" dirty="0"/>
          </a:p>
        </p:txBody>
      </p:sp>
    </p:spTree>
    <p:extLst>
      <p:ext uri="{BB962C8B-B14F-4D97-AF65-F5344CB8AC3E}">
        <p14:creationId xmlns:p14="http://schemas.microsoft.com/office/powerpoint/2010/main" val="711191148"/>
      </p:ext>
    </p:extLst>
  </p:cSld>
  <p:clrMapOvr>
    <a:masterClrMapping/>
  </p:clrMapOvr>
  <p:transition spd="slow" advClick="0" advTm="2623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72997"/>
            <a:ext cx="3626891" cy="521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78648"/>
      </p:ext>
    </p:extLst>
  </p:cSld>
  <p:clrMapOvr>
    <a:masterClrMapping/>
  </p:clrMapOvr>
  <p:transition spd="slow" advClick="0" advTm="4732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6000" dirty="0" smtClean="0"/>
              <a:t>a pencil case- pinal</a:t>
            </a:r>
            <a:endParaRPr lang="et-EE" sz="6000" dirty="0"/>
          </a:p>
        </p:txBody>
      </p:sp>
    </p:spTree>
    <p:extLst>
      <p:ext uri="{BB962C8B-B14F-4D97-AF65-F5344CB8AC3E}">
        <p14:creationId xmlns:p14="http://schemas.microsoft.com/office/powerpoint/2010/main" val="3579587812"/>
      </p:ext>
    </p:extLst>
  </p:cSld>
  <p:clrMapOvr>
    <a:masterClrMapping/>
  </p:clrMapOvr>
  <p:transition spd="slow" advClick="0" advTm="4033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57438"/>
            <a:ext cx="4167907" cy="416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76098"/>
      </p:ext>
    </p:extLst>
  </p:cSld>
  <p:clrMapOvr>
    <a:masterClrMapping/>
  </p:clrMapOvr>
  <p:transition spd="slow" advClick="0" advTm="311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6000" dirty="0" smtClean="0"/>
              <a:t>a desk- kirjutuslaud/ koolilaud</a:t>
            </a:r>
            <a:endParaRPr lang="et-EE" sz="6000" dirty="0"/>
          </a:p>
        </p:txBody>
      </p:sp>
    </p:spTree>
    <p:extLst>
      <p:ext uri="{BB962C8B-B14F-4D97-AF65-F5344CB8AC3E}">
        <p14:creationId xmlns:p14="http://schemas.microsoft.com/office/powerpoint/2010/main" val="2218817147"/>
      </p:ext>
    </p:extLst>
  </p:cSld>
  <p:clrMapOvr>
    <a:masterClrMapping/>
  </p:clrMapOvr>
  <p:transition spd="slow" advClick="0" advTm="3871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602" y="2524124"/>
            <a:ext cx="4375461" cy="313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88439"/>
      </p:ext>
    </p:extLst>
  </p:cSld>
  <p:clrMapOvr>
    <a:masterClrMapping/>
  </p:clrMapOvr>
  <p:transition spd="slow" advClick="0" advTm="3413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6000" dirty="0" smtClean="0"/>
              <a:t>a chair- tool</a:t>
            </a:r>
            <a:endParaRPr lang="et-EE" sz="6000" dirty="0"/>
          </a:p>
        </p:txBody>
      </p:sp>
    </p:spTree>
    <p:extLst>
      <p:ext uri="{BB962C8B-B14F-4D97-AF65-F5344CB8AC3E}">
        <p14:creationId xmlns:p14="http://schemas.microsoft.com/office/powerpoint/2010/main" val="296275448"/>
      </p:ext>
    </p:extLst>
  </p:cSld>
  <p:clrMapOvr>
    <a:masterClrMapping/>
  </p:clrMapOvr>
  <p:transition spd="slow" advClick="0" advTm="288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6000" dirty="0"/>
              <a:t>a</a:t>
            </a:r>
            <a:r>
              <a:rPr lang="et-EE" sz="6000" dirty="0" smtClean="0"/>
              <a:t> pencil- pliiats</a:t>
            </a:r>
            <a:endParaRPr lang="et-EE" sz="6000" dirty="0"/>
          </a:p>
        </p:txBody>
      </p:sp>
    </p:spTree>
    <p:extLst>
      <p:ext uri="{BB962C8B-B14F-4D97-AF65-F5344CB8AC3E}">
        <p14:creationId xmlns:p14="http://schemas.microsoft.com/office/powerpoint/2010/main" val="4092596846"/>
      </p:ext>
    </p:extLst>
  </p:cSld>
  <p:clrMapOvr>
    <a:masterClrMapping/>
  </p:clrMapOvr>
  <p:transition spd="slow" advClick="0" advTm="3398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159" y="2533650"/>
            <a:ext cx="4253191" cy="298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10345"/>
      </p:ext>
    </p:extLst>
  </p:cSld>
  <p:clrMapOvr>
    <a:masterClrMapping/>
  </p:clrMapOvr>
  <p:transition spd="slow" advClick="0" advTm="3011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6000" dirty="0" smtClean="0"/>
              <a:t>a computer- arvuti</a:t>
            </a:r>
            <a:endParaRPr lang="et-EE" sz="6000" dirty="0"/>
          </a:p>
        </p:txBody>
      </p:sp>
    </p:spTree>
    <p:extLst>
      <p:ext uri="{BB962C8B-B14F-4D97-AF65-F5344CB8AC3E}">
        <p14:creationId xmlns:p14="http://schemas.microsoft.com/office/powerpoint/2010/main" val="896708788"/>
      </p:ext>
    </p:extLst>
  </p:cSld>
  <p:clrMapOvr>
    <a:masterClrMapping/>
  </p:clrMapOvr>
  <p:transition spd="slow" advClick="0" advTm="8748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smtClean="0"/>
              <a:t>Thank you! 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2865"/>
      </p:ext>
    </p:extLst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71" y="2733674"/>
            <a:ext cx="5572754" cy="235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64332"/>
      </p:ext>
    </p:extLst>
  </p:cSld>
  <p:clrMapOvr>
    <a:masterClrMapping/>
  </p:clrMapOvr>
  <p:transition spd="slow" advClick="0" advTm="4187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6000" dirty="0" smtClean="0"/>
              <a:t>a ruler- joonlaud</a:t>
            </a:r>
            <a:endParaRPr lang="et-EE" sz="6000" dirty="0"/>
          </a:p>
        </p:txBody>
      </p:sp>
    </p:spTree>
    <p:extLst>
      <p:ext uri="{BB962C8B-B14F-4D97-AF65-F5344CB8AC3E}">
        <p14:creationId xmlns:p14="http://schemas.microsoft.com/office/powerpoint/2010/main" val="1082424323"/>
      </p:ext>
    </p:extLst>
  </p:cSld>
  <p:clrMapOvr>
    <a:masterClrMapping/>
  </p:clrMapOvr>
  <p:transition spd="slow" advClick="0" advTm="554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95575"/>
            <a:ext cx="3375248" cy="216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9431"/>
      </p:ext>
    </p:extLst>
  </p:cSld>
  <p:clrMapOvr>
    <a:masterClrMapping/>
  </p:clrMapOvr>
  <p:transition spd="slow" advClick="0" advTm="3776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6000" dirty="0" smtClean="0"/>
              <a:t>a rubber- kustutuskumm</a:t>
            </a:r>
            <a:endParaRPr lang="et-EE" sz="6000" dirty="0"/>
          </a:p>
        </p:txBody>
      </p:sp>
    </p:spTree>
    <p:extLst>
      <p:ext uri="{BB962C8B-B14F-4D97-AF65-F5344CB8AC3E}">
        <p14:creationId xmlns:p14="http://schemas.microsoft.com/office/powerpoint/2010/main" val="1144756846"/>
      </p:ext>
    </p:extLst>
  </p:cSld>
  <p:clrMapOvr>
    <a:masterClrMapping/>
  </p:clrMapOvr>
  <p:transition spd="slow" advClick="0" advTm="310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157" y="2557463"/>
            <a:ext cx="4339532" cy="288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5822"/>
      </p:ext>
    </p:extLst>
  </p:cSld>
  <p:clrMapOvr>
    <a:masterClrMapping/>
  </p:clrMapOvr>
  <p:transition spd="slow" advClick="0" advTm="3591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6000" dirty="0" smtClean="0"/>
              <a:t>a pen- pastapliiats</a:t>
            </a:r>
            <a:endParaRPr lang="et-EE" sz="6000" dirty="0"/>
          </a:p>
        </p:txBody>
      </p:sp>
    </p:spTree>
    <p:extLst>
      <p:ext uri="{BB962C8B-B14F-4D97-AF65-F5344CB8AC3E}">
        <p14:creationId xmlns:p14="http://schemas.microsoft.com/office/powerpoint/2010/main" val="4246756032"/>
      </p:ext>
    </p:extLst>
  </p:cSld>
  <p:clrMapOvr>
    <a:masterClrMapping/>
  </p:clrMapOvr>
  <p:transition spd="slow" advClick="0" advTm="2765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50</TotalTime>
  <Words>60</Words>
  <Application>Microsoft Office PowerPoint</Application>
  <PresentationFormat>On-screen Show (4:3)</PresentationFormat>
  <Paragraphs>18</Paragraphs>
  <Slides>32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Cambria</vt:lpstr>
      <vt:lpstr>Adjacency</vt:lpstr>
      <vt:lpstr>School things.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things.</dc:title>
  <dc:creator>Kasutaja</dc:creator>
  <cp:lastModifiedBy>Sirle Varkentin</cp:lastModifiedBy>
  <cp:revision>7</cp:revision>
  <dcterms:created xsi:type="dcterms:W3CDTF">2014-11-10T16:00:35Z</dcterms:created>
  <dcterms:modified xsi:type="dcterms:W3CDTF">2016-04-08T08:43:24Z</dcterms:modified>
</cp:coreProperties>
</file>