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8" r:id="rId5"/>
    <p:sldId id="279" r:id="rId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03.04.2016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EFA1FE5-37E9-41F1-8D37-2580E1C9C76E}" type="datetimeFigureOut">
              <a:rPr lang="pl-PL" smtClean="0"/>
              <a:t>03.04.2016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EFA1FE5-37E9-41F1-8D37-2580E1C9C76E}" type="datetimeFigureOut">
              <a:rPr lang="pl-PL" smtClean="0"/>
              <a:t>03.04.2016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EFA1FE5-37E9-41F1-8D37-2580E1C9C76E}" type="datetimeFigureOut">
              <a:rPr lang="pl-PL" smtClean="0"/>
              <a:t>03.04.2016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03.04.2016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03.04.2016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03.04.2016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03.04.2016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463039" y="2654756"/>
            <a:ext cx="6191795" cy="923330"/>
          </a:xfrm>
          <a:prstGeom prst="rect">
            <a:avLst/>
          </a:prstGeom>
          <a:noFill/>
        </p:spPr>
        <p:txBody>
          <a:bodyPr wrap="square" rtlCol="0">
            <a:spAutoFit/>
          </a:bodyPr>
          <a:lstStyle/>
          <a:p>
            <a:r>
              <a:rPr lang="pl-PL" sz="5400" b="1" dirty="0"/>
              <a:t>Zakupy</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1_06_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flipV="1">
            <a:off x="4807131" y="2022398"/>
            <a:ext cx="91440" cy="91440"/>
          </a:xfrm>
          <a:prstGeom prst="rect">
            <a:avLst/>
          </a:prstGeom>
        </p:spPr>
      </p:pic>
      <p:sp>
        <p:nvSpPr>
          <p:cNvPr id="11" name="Prostokąt 10"/>
          <p:cNvSpPr/>
          <p:nvPr/>
        </p:nvSpPr>
        <p:spPr>
          <a:xfrm>
            <a:off x="3890739" y="894704"/>
            <a:ext cx="4494179"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Ile to kosztuje?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3890739" y="2642507"/>
            <a:ext cx="4438844"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Jaka jest cena?</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 presetClass="mediacall" presetSubtype="0" fill="hold" nodeType="afterEffect">
                                  <p:stCondLst>
                                    <p:cond delay="0"/>
                                  </p:stCondLst>
                                  <p:childTnLst>
                                    <p:cmd type="call" cmd="playFrom(0.0)">
                                      <p:cBhvr>
                                        <p:cTn id="18" dur="212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1_06_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flipV="1">
            <a:off x="4807131" y="2022398"/>
            <a:ext cx="91440" cy="91440"/>
          </a:xfrm>
          <a:prstGeom prst="rect">
            <a:avLst/>
          </a:prstGeom>
        </p:spPr>
      </p:pic>
      <p:sp>
        <p:nvSpPr>
          <p:cNvPr id="12" name="Prostokąt 11"/>
          <p:cNvSpPr/>
          <p:nvPr/>
        </p:nvSpPr>
        <p:spPr>
          <a:xfrm>
            <a:off x="4716769" y="199816"/>
            <a:ext cx="2267672"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Sklepy</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0" name="Obraz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304" y="3750352"/>
            <a:ext cx="3844212" cy="2883159"/>
          </a:xfrm>
          <a:prstGeom prst="rect">
            <a:avLst/>
          </a:prstGeom>
        </p:spPr>
      </p:pic>
      <p:sp>
        <p:nvSpPr>
          <p:cNvPr id="10" name="Prostokąt 9"/>
          <p:cNvSpPr/>
          <p:nvPr/>
        </p:nvSpPr>
        <p:spPr>
          <a:xfrm>
            <a:off x="481748" y="5693276"/>
            <a:ext cx="2667630" cy="940235"/>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drogeria      </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1" name="Obraz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86" y="757140"/>
            <a:ext cx="3938943" cy="2611691"/>
          </a:xfrm>
          <a:prstGeom prst="rect">
            <a:avLst/>
          </a:prstGeom>
        </p:spPr>
      </p:pic>
      <p:sp>
        <p:nvSpPr>
          <p:cNvPr id="8" name="Prostokąt 7"/>
          <p:cNvSpPr/>
          <p:nvPr/>
        </p:nvSpPr>
        <p:spPr>
          <a:xfrm>
            <a:off x="1269945" y="647328"/>
            <a:ext cx="4475827"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apteka		</a:t>
            </a:r>
          </a:p>
        </p:txBody>
      </p:sp>
      <p:pic>
        <p:nvPicPr>
          <p:cNvPr id="22" name="Obraz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6741" y="289530"/>
            <a:ext cx="3843383" cy="2562255"/>
          </a:xfrm>
          <a:prstGeom prst="rect">
            <a:avLst/>
          </a:prstGeom>
        </p:spPr>
      </p:pic>
      <p:sp>
        <p:nvSpPr>
          <p:cNvPr id="18" name="Prostokąt 17"/>
          <p:cNvSpPr/>
          <p:nvPr/>
        </p:nvSpPr>
        <p:spPr>
          <a:xfrm>
            <a:off x="8283099" y="295475"/>
            <a:ext cx="4429325"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księgarnia             </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3" name="Obraz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6875" y="1942802"/>
            <a:ext cx="3802743" cy="2852057"/>
          </a:xfrm>
          <a:prstGeom prst="rect">
            <a:avLst/>
          </a:prstGeom>
        </p:spPr>
      </p:pic>
      <p:sp>
        <p:nvSpPr>
          <p:cNvPr id="19" name="Prostokąt 18"/>
          <p:cNvSpPr/>
          <p:nvPr/>
        </p:nvSpPr>
        <p:spPr>
          <a:xfrm>
            <a:off x="4175516" y="3992154"/>
            <a:ext cx="2223812" cy="940235"/>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kiosk</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4" name="Obraz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3848" y="4130779"/>
            <a:ext cx="3551161" cy="2663371"/>
          </a:xfrm>
          <a:prstGeom prst="rect">
            <a:avLst/>
          </a:prstGeom>
        </p:spPr>
      </p:pic>
      <p:sp>
        <p:nvSpPr>
          <p:cNvPr id="9" name="Prostokąt 8"/>
          <p:cNvSpPr/>
          <p:nvPr/>
        </p:nvSpPr>
        <p:spPr>
          <a:xfrm>
            <a:off x="5890036" y="5888300"/>
            <a:ext cx="6653137"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spożywczy/delikatesy	</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9147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21211" fill="hold"/>
                                        <p:tgtEl>
                                          <p:spTgt spid="2"/>
                                        </p:tgtEl>
                                      </p:cBhvr>
                                    </p:cmd>
                                  </p:childTnLst>
                                </p:cTn>
                              </p:par>
                            </p:childTnLst>
                          </p:cTn>
                        </p:par>
                        <p:par>
                          <p:cTn id="13" fill="hold">
                            <p:stCondLst>
                              <p:cond delay="22211"/>
                            </p:stCondLst>
                            <p:childTnLst>
                              <p:par>
                                <p:cTn id="14" presetID="42"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3711"/>
                            </p:stCondLst>
                            <p:childTnLst>
                              <p:par>
                                <p:cTn id="20" presetID="42" presetClass="entr" presetSubtype="0"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5211"/>
                            </p:stCondLst>
                            <p:childTnLst>
                              <p:par>
                                <p:cTn id="26" presetID="42" presetClass="entr" presetSubtype="0" fill="hold" grpId="0" nodeType="after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6711"/>
                            </p:stCondLst>
                            <p:childTnLst>
                              <p:par>
                                <p:cTn id="32" presetID="42" presetClass="entr" presetSubtype="0" fill="hold" grpId="0" nodeType="after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8211"/>
                            </p:stCondLst>
                            <p:childTnLst>
                              <p:par>
                                <p:cTn id="38" presetID="42" presetClass="entr" presetSubtype="0" fill="hold" grpId="0" nodeType="afterEffect">
                                  <p:stCondLst>
                                    <p:cond delay="5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endCondLst>
                </p:cTn>
                <p:tgtEl>
                  <p:spTgt spid="2"/>
                </p:tgtEl>
              </p:cMediaNode>
            </p:audio>
          </p:childTnLst>
        </p:cTn>
      </p:par>
    </p:tnLst>
    <p:bldLst>
      <p:bldP spid="12" grpId="0"/>
      <p:bldP spid="10" grpId="0"/>
      <p:bldP spid="8" grpId="0"/>
      <p:bldP spid="18" grpId="0"/>
      <p:bldP spid="19"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778" y="1138712"/>
            <a:ext cx="3851160" cy="2556917"/>
          </a:xfrm>
          <a:prstGeom prst="rect">
            <a:avLst/>
          </a:prstGeom>
        </p:spPr>
      </p:pic>
      <p:pic>
        <p:nvPicPr>
          <p:cNvPr id="15" name="Obraz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485" y="4202607"/>
            <a:ext cx="3851160" cy="2556917"/>
          </a:xfrm>
          <a:prstGeom prst="rect">
            <a:avLst/>
          </a:prstGeom>
        </p:spPr>
      </p:pic>
      <p:sp>
        <p:nvSpPr>
          <p:cNvPr id="7" name="Objaśnienie owalne 6"/>
          <p:cNvSpPr/>
          <p:nvPr/>
        </p:nvSpPr>
        <p:spPr>
          <a:xfrm>
            <a:off x="31421" y="133"/>
            <a:ext cx="2067951" cy="953779"/>
          </a:xfrm>
          <a:prstGeom prst="wedgeEllipseCallout">
            <a:avLst>
              <a:gd name="adj1" fmla="val 390"/>
              <a:gd name="adj2" fmla="val 90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Dzień dobry, w czym mogę pomóc?</a:t>
            </a:r>
          </a:p>
        </p:txBody>
      </p:sp>
      <p:sp>
        <p:nvSpPr>
          <p:cNvPr id="12" name="Objaśnienie owalne 11"/>
          <p:cNvSpPr/>
          <p:nvPr/>
        </p:nvSpPr>
        <p:spPr>
          <a:xfrm>
            <a:off x="2099372" y="27697"/>
            <a:ext cx="2307102" cy="1111015"/>
          </a:xfrm>
          <a:prstGeom prst="wedgeEllipseCallout">
            <a:avLst>
              <a:gd name="adj1" fmla="val -11456"/>
              <a:gd name="adj2" fmla="val 96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Ile kosztuje ta gra komputerowa?</a:t>
            </a:r>
          </a:p>
        </p:txBody>
      </p:sp>
      <p:pic>
        <p:nvPicPr>
          <p:cNvPr id="16" name="Obraz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8854" y="1154199"/>
            <a:ext cx="3851160" cy="2556917"/>
          </a:xfrm>
          <a:prstGeom prst="rect">
            <a:avLst/>
          </a:prstGeom>
        </p:spPr>
      </p:pic>
      <p:sp>
        <p:nvSpPr>
          <p:cNvPr id="8" name="Objaśnienie owalne 7"/>
          <p:cNvSpPr/>
          <p:nvPr/>
        </p:nvSpPr>
        <p:spPr>
          <a:xfrm>
            <a:off x="7918504" y="59570"/>
            <a:ext cx="2497531" cy="921906"/>
          </a:xfrm>
          <a:prstGeom prst="wedgeEllipseCallout">
            <a:avLst>
              <a:gd name="adj1" fmla="val 11979"/>
              <a:gd name="adj2" fmla="val 115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A ta druga?</a:t>
            </a:r>
          </a:p>
        </p:txBody>
      </p:sp>
      <p:sp>
        <p:nvSpPr>
          <p:cNvPr id="13" name="Objaśnienie owalne 12"/>
          <p:cNvSpPr/>
          <p:nvPr/>
        </p:nvSpPr>
        <p:spPr>
          <a:xfrm>
            <a:off x="4832741" y="27697"/>
            <a:ext cx="2659496" cy="953779"/>
          </a:xfrm>
          <a:prstGeom prst="wedgeEllipseCallout">
            <a:avLst>
              <a:gd name="adj1" fmla="val 42706"/>
              <a:gd name="adj2" fmla="val 90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Sześćdziesiąt pięć osiemdziesiąt.</a:t>
            </a:r>
          </a:p>
        </p:txBody>
      </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0840" y="4202608"/>
            <a:ext cx="3851160" cy="2556917"/>
          </a:xfrm>
          <a:prstGeom prst="rect">
            <a:avLst/>
          </a:prstGeom>
        </p:spPr>
      </p:pic>
      <p:sp>
        <p:nvSpPr>
          <p:cNvPr id="19" name="Objaśnienie owalne 18"/>
          <p:cNvSpPr/>
          <p:nvPr/>
        </p:nvSpPr>
        <p:spPr>
          <a:xfrm>
            <a:off x="-64469" y="5615600"/>
            <a:ext cx="2444493" cy="1226111"/>
          </a:xfrm>
          <a:prstGeom prst="wedgeEllipseCallout">
            <a:avLst>
              <a:gd name="adj1" fmla="val 58528"/>
              <a:gd name="adj2" fmla="val -89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Siedemdziesiąt siedem dwadzieścia jeden</a:t>
            </a:r>
          </a:p>
        </p:txBody>
      </p:sp>
      <p:sp>
        <p:nvSpPr>
          <p:cNvPr id="20" name="Objaśnienie owalne 19"/>
          <p:cNvSpPr/>
          <p:nvPr/>
        </p:nvSpPr>
        <p:spPr>
          <a:xfrm>
            <a:off x="123801" y="3789796"/>
            <a:ext cx="2067951" cy="953779"/>
          </a:xfrm>
          <a:prstGeom prst="wedgeEllipseCallout">
            <a:avLst>
              <a:gd name="adj1" fmla="val 158893"/>
              <a:gd name="adj2" fmla="val 55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Poproszę obie.</a:t>
            </a:r>
          </a:p>
        </p:txBody>
      </p:sp>
      <p:sp>
        <p:nvSpPr>
          <p:cNvPr id="21" name="Objaśnienie owalne 20"/>
          <p:cNvSpPr/>
          <p:nvPr/>
        </p:nvSpPr>
        <p:spPr>
          <a:xfrm>
            <a:off x="6162489" y="5751765"/>
            <a:ext cx="2067951" cy="953779"/>
          </a:xfrm>
          <a:prstGeom prst="wedgeEllipseCallout">
            <a:avLst>
              <a:gd name="adj1" fmla="val 101070"/>
              <a:gd name="adj2" fmla="val -1127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Płatność kartą czy gotówką?</a:t>
            </a:r>
          </a:p>
        </p:txBody>
      </p:sp>
      <p:sp>
        <p:nvSpPr>
          <p:cNvPr id="22" name="Objaśnienie owalne 21"/>
          <p:cNvSpPr/>
          <p:nvPr/>
        </p:nvSpPr>
        <p:spPr>
          <a:xfrm>
            <a:off x="6014547" y="4527286"/>
            <a:ext cx="2067951" cy="953779"/>
          </a:xfrm>
          <a:prstGeom prst="wedgeEllipseCallout">
            <a:avLst>
              <a:gd name="adj1" fmla="val 187465"/>
              <a:gd name="adj2" fmla="val 31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Kartą.</a:t>
            </a:r>
          </a:p>
        </p:txBody>
      </p:sp>
    </p:spTree>
    <p:extLst>
      <p:ext uri="{BB962C8B-B14F-4D97-AF65-F5344CB8AC3E}">
        <p14:creationId xmlns:p14="http://schemas.microsoft.com/office/powerpoint/2010/main" val="263564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778" y="1138712"/>
            <a:ext cx="3851160" cy="2556917"/>
          </a:xfrm>
          <a:prstGeom prst="rect">
            <a:avLst/>
          </a:prstGeom>
        </p:spPr>
      </p:pic>
      <p:pic>
        <p:nvPicPr>
          <p:cNvPr id="15" name="Obraz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485" y="4202607"/>
            <a:ext cx="3851160" cy="2556917"/>
          </a:xfrm>
          <a:prstGeom prst="rect">
            <a:avLst/>
          </a:prstGeom>
        </p:spPr>
      </p:pic>
      <p:sp>
        <p:nvSpPr>
          <p:cNvPr id="7" name="Objaśnienie owalne 6"/>
          <p:cNvSpPr/>
          <p:nvPr/>
        </p:nvSpPr>
        <p:spPr>
          <a:xfrm>
            <a:off x="31421" y="133"/>
            <a:ext cx="2655508" cy="1138579"/>
          </a:xfrm>
          <a:prstGeom prst="wedgeEllipseCallout">
            <a:avLst>
              <a:gd name="adj1" fmla="val 25755"/>
              <a:gd name="adj2" fmla="val 81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Razem sto czterdzieści trzy zero jeden. Zbliżeniowo?</a:t>
            </a:r>
          </a:p>
        </p:txBody>
      </p:sp>
      <p:sp>
        <p:nvSpPr>
          <p:cNvPr id="12" name="Objaśnienie owalne 11"/>
          <p:cNvSpPr/>
          <p:nvPr/>
        </p:nvSpPr>
        <p:spPr>
          <a:xfrm>
            <a:off x="2492514" y="27697"/>
            <a:ext cx="2307102" cy="1111015"/>
          </a:xfrm>
          <a:prstGeom prst="wedgeEllipseCallout">
            <a:avLst>
              <a:gd name="adj1" fmla="val 10495"/>
              <a:gd name="adj2" fmla="val 98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Nie, na PIN.</a:t>
            </a:r>
          </a:p>
        </p:txBody>
      </p:sp>
      <p:pic>
        <p:nvPicPr>
          <p:cNvPr id="16" name="Obraz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8854" y="1154199"/>
            <a:ext cx="3851160" cy="2556917"/>
          </a:xfrm>
          <a:prstGeom prst="rect">
            <a:avLst/>
          </a:prstGeom>
        </p:spPr>
      </p:pic>
      <p:sp>
        <p:nvSpPr>
          <p:cNvPr id="13" name="Objaśnienie owalne 12"/>
          <p:cNvSpPr/>
          <p:nvPr/>
        </p:nvSpPr>
        <p:spPr>
          <a:xfrm>
            <a:off x="6900692" y="27697"/>
            <a:ext cx="2659496" cy="953779"/>
          </a:xfrm>
          <a:prstGeom prst="wedgeEllipseCallout">
            <a:avLst>
              <a:gd name="adj1" fmla="val -21827"/>
              <a:gd name="adj2" fmla="val 104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Poproszę wprowadzić PIN.</a:t>
            </a:r>
          </a:p>
        </p:txBody>
      </p:sp>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0840" y="4202608"/>
            <a:ext cx="3851160" cy="2556917"/>
          </a:xfrm>
          <a:prstGeom prst="rect">
            <a:avLst/>
          </a:prstGeom>
        </p:spPr>
      </p:pic>
      <p:sp>
        <p:nvSpPr>
          <p:cNvPr id="19" name="Objaśnienie owalne 18"/>
          <p:cNvSpPr/>
          <p:nvPr/>
        </p:nvSpPr>
        <p:spPr>
          <a:xfrm>
            <a:off x="0" y="5576160"/>
            <a:ext cx="2444493" cy="1226111"/>
          </a:xfrm>
          <a:prstGeom prst="wedgeEllipseCallout">
            <a:avLst>
              <a:gd name="adj1" fmla="val 125860"/>
              <a:gd name="adj2" fmla="val -74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Tak, poproszę.</a:t>
            </a:r>
          </a:p>
        </p:txBody>
      </p:sp>
      <p:sp>
        <p:nvSpPr>
          <p:cNvPr id="20" name="Objaśnienie owalne 19"/>
          <p:cNvSpPr/>
          <p:nvPr/>
        </p:nvSpPr>
        <p:spPr>
          <a:xfrm>
            <a:off x="123801" y="3789796"/>
            <a:ext cx="2067951" cy="1569995"/>
          </a:xfrm>
          <a:prstGeom prst="wedgeEllipseCallout">
            <a:avLst>
              <a:gd name="adj1" fmla="val 71138"/>
              <a:gd name="adj2" fmla="val 23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Dziękuję, wydrukować potwierdzenie zapłaty?</a:t>
            </a:r>
          </a:p>
        </p:txBody>
      </p:sp>
      <p:sp>
        <p:nvSpPr>
          <p:cNvPr id="21" name="Objaśnienie owalne 20"/>
          <p:cNvSpPr/>
          <p:nvPr/>
        </p:nvSpPr>
        <p:spPr>
          <a:xfrm>
            <a:off x="6162489" y="5751765"/>
            <a:ext cx="2067951" cy="953779"/>
          </a:xfrm>
          <a:prstGeom prst="wedgeEllipseCallout">
            <a:avLst>
              <a:gd name="adj1" fmla="val 183383"/>
              <a:gd name="adj2" fmla="val -95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Dziękuję, do widzenia.</a:t>
            </a:r>
          </a:p>
        </p:txBody>
      </p:sp>
      <p:sp>
        <p:nvSpPr>
          <p:cNvPr id="22" name="Objaśnienie owalne 21"/>
          <p:cNvSpPr/>
          <p:nvPr/>
        </p:nvSpPr>
        <p:spPr>
          <a:xfrm>
            <a:off x="5595239" y="4254551"/>
            <a:ext cx="2769195" cy="1321609"/>
          </a:xfrm>
          <a:prstGeom prst="wedgeEllipseCallout">
            <a:avLst>
              <a:gd name="adj1" fmla="val 82628"/>
              <a:gd name="adj2" fmla="val 5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Oto karta i paragon. Dziękuję i zapraszam ponownie.</a:t>
            </a:r>
          </a:p>
        </p:txBody>
      </p:sp>
    </p:spTree>
    <p:extLst>
      <p:ext uri="{BB962C8B-B14F-4D97-AF65-F5344CB8AC3E}">
        <p14:creationId xmlns:p14="http://schemas.microsoft.com/office/powerpoint/2010/main" val="63720534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TotalTime>
  <Words>136</Words>
  <Application>Microsoft Office PowerPoint</Application>
  <PresentationFormat>Panoramiczny</PresentationFormat>
  <Paragraphs>25</Paragraphs>
  <Slides>5</Slides>
  <Notes>0</Notes>
  <HiddenSlides>0</HiddenSlides>
  <MMClips>2</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vt:i4>
      </vt:variant>
    </vt:vector>
  </HeadingPairs>
  <TitlesOfParts>
    <vt:vector size="10"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94</cp:revision>
  <dcterms:created xsi:type="dcterms:W3CDTF">2016-01-24T17:57:03Z</dcterms:created>
  <dcterms:modified xsi:type="dcterms:W3CDTF">2016-04-03T20:44:08Z</dcterms:modified>
</cp:coreProperties>
</file>