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840" y="-6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endParaRPr lang="en-GB"/>
          </a:p>
        </p:txBody>
      </p:sp>
      <p:sp>
        <p:nvSpPr>
          <p:cNvPr id="3" name="Date Placeholder 2"/>
          <p:cNvSpPr txBox="1">
            <a:spLocks noGrp="1"/>
          </p:cNvSpPr>
          <p:nvPr>
            <p:ph type="dt" idx="1"/>
          </p:nvPr>
        </p:nvSpPr>
        <p:spPr>
          <a:xfrm>
            <a:off x="3884608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fld id="{7A76C831-3AB2-471E-B9E9-BAAE390B42E7}" type="datetime1">
              <a:rPr lang="en-GB"/>
              <a:pPr lvl="0"/>
              <a:t>14/04/2016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1">
            <a:solidFill>
              <a:srgbClr val="000000"/>
            </a:solidFill>
            <a:prstDash val="solid"/>
          </a:ln>
        </p:spPr>
      </p:sp>
      <p:sp>
        <p:nvSpPr>
          <p:cNvPr id="5" name="Notes Placeholder 4"/>
          <p:cNvSpPr txBox="1"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4"/>
          </p:nvPr>
        </p:nvSpPr>
        <p:spPr>
          <a:xfrm>
            <a:off x="0" y="8685208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endParaRPr lang="en-GB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xfrm>
            <a:off x="3884608" y="8685208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fld id="{17127725-E614-4D15-8608-7994F0C16E1D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46090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marR="0" lvl="0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en-US" sz="1200" b="0" i="0" u="none" strike="noStrike" kern="1200" cap="none" spc="0" baseline="0">
        <a:solidFill>
          <a:srgbClr val="000000"/>
        </a:solidFill>
        <a:uFillTx/>
        <a:latin typeface="Calibri"/>
      </a:defRPr>
    </a:lvl1pPr>
    <a:lvl2pPr marL="457200" marR="0" lvl="1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en-US" sz="1200" b="0" i="0" u="none" strike="noStrike" kern="1200" cap="none" spc="0" baseline="0">
        <a:solidFill>
          <a:srgbClr val="000000"/>
        </a:solidFill>
        <a:uFillTx/>
        <a:latin typeface="Calibri"/>
      </a:defRPr>
    </a:lvl2pPr>
    <a:lvl3pPr marL="914400" marR="0" lvl="2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en-US" sz="1200" b="0" i="0" u="none" strike="noStrike" kern="1200" cap="none" spc="0" baseline="0">
        <a:solidFill>
          <a:srgbClr val="000000"/>
        </a:solidFill>
        <a:uFillTx/>
        <a:latin typeface="Calibri"/>
      </a:defRPr>
    </a:lvl3pPr>
    <a:lvl4pPr marL="1371600" marR="0" lvl="3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en-US" sz="1200" b="0" i="0" u="none" strike="noStrike" kern="1200" cap="none" spc="0" baseline="0">
        <a:solidFill>
          <a:srgbClr val="000000"/>
        </a:solidFill>
        <a:uFillTx/>
        <a:latin typeface="Calibri"/>
      </a:defRPr>
    </a:lvl4pPr>
    <a:lvl5pPr marL="1828800" marR="0" lvl="4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en-US" sz="1200" b="0" i="0" u="none" strike="noStrike" kern="1200" cap="none" spc="0" baseline="0">
        <a:solidFill>
          <a:srgbClr val="000000"/>
        </a:solidFill>
        <a:uFillTx/>
        <a:latin typeface="Calibri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ctrTitle"/>
          </p:nvPr>
        </p:nvSpPr>
        <p:spPr>
          <a:xfrm>
            <a:off x="685800" y="609603"/>
            <a:ext cx="7772400" cy="4267203"/>
          </a:xfrm>
        </p:spPr>
        <p:txBody>
          <a:bodyPr/>
          <a:lstStyle>
            <a:lvl1pPr>
              <a:lnSpc>
                <a:spcPct val="100000"/>
              </a:lnSpc>
              <a:defRPr sz="80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 txBox="1">
            <a:spLocks noGrp="1"/>
          </p:cNvSpPr>
          <p:nvPr>
            <p:ph type="subTitle" idx="1"/>
          </p:nvPr>
        </p:nvSpPr>
        <p:spPr>
          <a:xfrm>
            <a:off x="1371600" y="4953003"/>
            <a:ext cx="6400800" cy="1219196"/>
          </a:xfrm>
        </p:spPr>
        <p:txBody>
          <a:bodyPr anchorCtr="1"/>
          <a:lstStyle>
            <a:lvl1pPr marL="0" indent="0" algn="ctr">
              <a:buNone/>
              <a:defRPr>
                <a:solidFill>
                  <a:srgbClr val="898989"/>
                </a:solidFill>
              </a:defRPr>
            </a:lvl1pPr>
          </a:lstStyle>
          <a:p>
            <a:pPr lvl="0"/>
            <a:r>
              <a:rPr lang="en-US"/>
              <a:t>Click to edit Master subtitle style</a:t>
            </a:r>
          </a:p>
        </p:txBody>
      </p:sp>
      <p:sp>
        <p:nvSpPr>
          <p:cNvPr id="4" name="Date Placeholder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DB1EBAE-FEFA-4BC8-84DB-3CF72126BAAE}" type="datetime1">
              <a:rPr lang="en-GB"/>
              <a:pPr lvl="0"/>
              <a:t>14/04/2016</a:t>
            </a:fld>
            <a:endParaRPr lang="en-GB"/>
          </a:p>
        </p:txBody>
      </p:sp>
      <p:sp>
        <p:nvSpPr>
          <p:cNvPr id="5" name="Slide Number Placeholder 7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F508B0F-94D3-413A-BFFE-1D7BAF37AFDD}" type="slidenum">
              <a:t>‹#›</a:t>
            </a:fld>
            <a:endParaRPr lang="en-GB"/>
          </a:p>
        </p:txBody>
      </p:sp>
      <p:sp>
        <p:nvSpPr>
          <p:cNvPr id="6" name="Footer Placeholder 8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30978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141ED48-94C9-42A9-9A52-11980A75C514}" type="datetime1">
              <a:rPr lang="en-GB"/>
              <a:pPr lvl="0"/>
              <a:t>14/04/2016</a:t>
            </a:fld>
            <a:endParaRPr lang="en-GB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D51C142-24CF-4A51-9D2E-447845662CD4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51260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 txBox="1"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9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 txBox="1">
            <a:spLocks noGrp="1"/>
          </p:cNvSpPr>
          <p:nvPr>
            <p:ph type="body" orient="vert" idx="1"/>
          </p:nvPr>
        </p:nvSpPr>
        <p:spPr>
          <a:xfrm>
            <a:off x="457200" y="274640"/>
            <a:ext cx="6019796" cy="5851529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368C2D3-2C86-47E2-B656-296E92CCA09C}" type="datetime1">
              <a:rPr lang="en-GB"/>
              <a:pPr lvl="0"/>
              <a:t>14/04/2016</a:t>
            </a:fld>
            <a:endParaRPr lang="en-GB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1EAC21C-BEB5-4888-96DE-2B61C8DFD3B0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8937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42253FA-C1C8-4A46-8773-16691A1E5351}" type="datetime1">
              <a:rPr lang="en-GB"/>
              <a:pPr lvl="0"/>
              <a:t>14/04/2016</a:t>
            </a:fld>
            <a:endParaRPr lang="en-GB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316B6D4-7946-42AE-870C-5F095C447341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85758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722311" y="1371600"/>
            <a:ext cx="7772400" cy="2505071"/>
          </a:xfrm>
        </p:spPr>
        <p:txBody>
          <a:bodyPr/>
          <a:lstStyle>
            <a:lvl1pPr>
              <a:lnSpc>
                <a:spcPct val="100000"/>
              </a:lnSpc>
              <a:defRPr sz="48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722311" y="4068759"/>
            <a:ext cx="7772400" cy="1131890"/>
          </a:xfrm>
        </p:spPr>
        <p:txBody>
          <a:bodyPr anchorCtr="1"/>
          <a:lstStyle>
            <a:lvl1pPr marL="0" indent="0" algn="ctr">
              <a:spcBef>
                <a:spcPts val="500"/>
              </a:spcBef>
              <a:buNone/>
              <a:defRPr sz="2000">
                <a:solidFill>
                  <a:srgbClr val="898989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E1F0A4E-7680-4C7E-A922-9771C6480D69}" type="datetime1">
              <a:rPr lang="en-GB"/>
              <a:pPr lvl="0"/>
              <a:t>14/04/2016</a:t>
            </a:fld>
            <a:endParaRPr lang="en-GB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CD0F560-2012-4228-835C-ABB221558F1A}" type="slidenum">
              <a:t>‹#›</a:t>
            </a:fld>
            <a:endParaRPr lang="en-GB"/>
          </a:p>
        </p:txBody>
      </p:sp>
      <p:sp>
        <p:nvSpPr>
          <p:cNvPr id="7" name="Oval 6"/>
          <p:cNvSpPr/>
          <p:nvPr/>
        </p:nvSpPr>
        <p:spPr>
          <a:xfrm>
            <a:off x="4495803" y="3924303"/>
            <a:ext cx="84774" cy="84774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+- 2700000 f2 0"/>
              <a:gd name="f15" fmla="*/ f9 f1 1"/>
              <a:gd name="f16" fmla="*/ f10 f1 1"/>
              <a:gd name="f17" fmla="?: f11 f4 1"/>
              <a:gd name="f18" fmla="?: f12 f5 1"/>
              <a:gd name="f19" fmla="?: f13 f6 1"/>
              <a:gd name="f20" fmla="+- f14 0 f2"/>
              <a:gd name="f21" fmla="*/ f15 1 f3"/>
              <a:gd name="f22" fmla="*/ f16 1 f3"/>
              <a:gd name="f23" fmla="*/ f17 1 21600"/>
              <a:gd name="f24" fmla="*/ f18 1 21600"/>
              <a:gd name="f25" fmla="*/ 21600 f17 1"/>
              <a:gd name="f26" fmla="*/ 21600 f18 1"/>
              <a:gd name="f27" fmla="+- f20 f2 0"/>
              <a:gd name="f28" fmla="+- f21 0 f2"/>
              <a:gd name="f29" fmla="+- f22 0 f2"/>
              <a:gd name="f30" fmla="min f24 f23"/>
              <a:gd name="f31" fmla="*/ f25 1 f19"/>
              <a:gd name="f32" fmla="*/ f26 1 f19"/>
              <a:gd name="f33" fmla="*/ f27 f8 1"/>
              <a:gd name="f34" fmla="val f31"/>
              <a:gd name="f35" fmla="val f32"/>
              <a:gd name="f36" fmla="*/ f33 1 f1"/>
              <a:gd name="f37" fmla="*/ f7 f30 1"/>
              <a:gd name="f38" fmla="+- f35 0 f7"/>
              <a:gd name="f39" fmla="+- f34 0 f7"/>
              <a:gd name="f40" fmla="+- 0 0 f36"/>
              <a:gd name="f41" fmla="*/ f38 1 2"/>
              <a:gd name="f42" fmla="*/ f39 1 2"/>
              <a:gd name="f43" fmla="+- 0 0 f40"/>
              <a:gd name="f44" fmla="+- f7 f41 0"/>
              <a:gd name="f45" fmla="+- f7 f42 0"/>
              <a:gd name="f46" fmla="*/ f43 f1 1"/>
              <a:gd name="f47" fmla="*/ f42 f30 1"/>
              <a:gd name="f48" fmla="*/ f41 f30 1"/>
              <a:gd name="f49" fmla="*/ f46 1 f8"/>
              <a:gd name="f50" fmla="*/ f44 f30 1"/>
              <a:gd name="f51" fmla="+- f49 0 f2"/>
              <a:gd name="f52" fmla="cos 1 f51"/>
              <a:gd name="f53" fmla="sin 1 f51"/>
              <a:gd name="f54" fmla="+- 0 0 f52"/>
              <a:gd name="f55" fmla="+- 0 0 f53"/>
              <a:gd name="f56" fmla="+- 0 0 f54"/>
              <a:gd name="f57" fmla="+- 0 0 f55"/>
              <a:gd name="f58" fmla="val f56"/>
              <a:gd name="f59" fmla="val f57"/>
              <a:gd name="f60" fmla="*/ f58 f42 1"/>
              <a:gd name="f61" fmla="*/ f59 f41 1"/>
              <a:gd name="f62" fmla="+- f45 0 f60"/>
              <a:gd name="f63" fmla="+- f45 f60 0"/>
              <a:gd name="f64" fmla="+- f44 0 f61"/>
              <a:gd name="f65" fmla="+- f44 f61 0"/>
              <a:gd name="f66" fmla="*/ f62 f30 1"/>
              <a:gd name="f67" fmla="*/ f64 f30 1"/>
              <a:gd name="f68" fmla="*/ f63 f30 1"/>
              <a:gd name="f69" fmla="*/ f65 f30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8">
                <a:pos x="f66" y="f67"/>
              </a:cxn>
              <a:cxn ang="f29">
                <a:pos x="f66" y="f69"/>
              </a:cxn>
              <a:cxn ang="f29">
                <a:pos x="f68" y="f69"/>
              </a:cxn>
              <a:cxn ang="f28">
                <a:pos x="f68" y="f67"/>
              </a:cxn>
            </a:cxnLst>
            <a:rect l="f66" t="f67" r="f68" b="f69"/>
            <a:pathLst>
              <a:path>
                <a:moveTo>
                  <a:pt x="f37" y="f50"/>
                </a:moveTo>
                <a:arcTo wR="f47" hR="f48" stAng="f1" swAng="f0"/>
                <a:close/>
              </a:path>
            </a:pathLst>
          </a:custGeom>
          <a:solidFill>
            <a:srgbClr val="7F7F7F"/>
          </a:soli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Palatino Linotype"/>
            </a:endParaRPr>
          </a:p>
        </p:txBody>
      </p:sp>
      <p:sp>
        <p:nvSpPr>
          <p:cNvPr id="8" name="Oval 7"/>
          <p:cNvSpPr/>
          <p:nvPr/>
        </p:nvSpPr>
        <p:spPr>
          <a:xfrm>
            <a:off x="4695828" y="3924303"/>
            <a:ext cx="84774" cy="84774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+- 2700000 f2 0"/>
              <a:gd name="f15" fmla="*/ f9 f1 1"/>
              <a:gd name="f16" fmla="*/ f10 f1 1"/>
              <a:gd name="f17" fmla="?: f11 f4 1"/>
              <a:gd name="f18" fmla="?: f12 f5 1"/>
              <a:gd name="f19" fmla="?: f13 f6 1"/>
              <a:gd name="f20" fmla="+- f14 0 f2"/>
              <a:gd name="f21" fmla="*/ f15 1 f3"/>
              <a:gd name="f22" fmla="*/ f16 1 f3"/>
              <a:gd name="f23" fmla="*/ f17 1 21600"/>
              <a:gd name="f24" fmla="*/ f18 1 21600"/>
              <a:gd name="f25" fmla="*/ 21600 f17 1"/>
              <a:gd name="f26" fmla="*/ 21600 f18 1"/>
              <a:gd name="f27" fmla="+- f20 f2 0"/>
              <a:gd name="f28" fmla="+- f21 0 f2"/>
              <a:gd name="f29" fmla="+- f22 0 f2"/>
              <a:gd name="f30" fmla="min f24 f23"/>
              <a:gd name="f31" fmla="*/ f25 1 f19"/>
              <a:gd name="f32" fmla="*/ f26 1 f19"/>
              <a:gd name="f33" fmla="*/ f27 f8 1"/>
              <a:gd name="f34" fmla="val f31"/>
              <a:gd name="f35" fmla="val f32"/>
              <a:gd name="f36" fmla="*/ f33 1 f1"/>
              <a:gd name="f37" fmla="*/ f7 f30 1"/>
              <a:gd name="f38" fmla="+- f35 0 f7"/>
              <a:gd name="f39" fmla="+- f34 0 f7"/>
              <a:gd name="f40" fmla="+- 0 0 f36"/>
              <a:gd name="f41" fmla="*/ f38 1 2"/>
              <a:gd name="f42" fmla="*/ f39 1 2"/>
              <a:gd name="f43" fmla="+- 0 0 f40"/>
              <a:gd name="f44" fmla="+- f7 f41 0"/>
              <a:gd name="f45" fmla="+- f7 f42 0"/>
              <a:gd name="f46" fmla="*/ f43 f1 1"/>
              <a:gd name="f47" fmla="*/ f42 f30 1"/>
              <a:gd name="f48" fmla="*/ f41 f30 1"/>
              <a:gd name="f49" fmla="*/ f46 1 f8"/>
              <a:gd name="f50" fmla="*/ f44 f30 1"/>
              <a:gd name="f51" fmla="+- f49 0 f2"/>
              <a:gd name="f52" fmla="cos 1 f51"/>
              <a:gd name="f53" fmla="sin 1 f51"/>
              <a:gd name="f54" fmla="+- 0 0 f52"/>
              <a:gd name="f55" fmla="+- 0 0 f53"/>
              <a:gd name="f56" fmla="+- 0 0 f54"/>
              <a:gd name="f57" fmla="+- 0 0 f55"/>
              <a:gd name="f58" fmla="val f56"/>
              <a:gd name="f59" fmla="val f57"/>
              <a:gd name="f60" fmla="*/ f58 f42 1"/>
              <a:gd name="f61" fmla="*/ f59 f41 1"/>
              <a:gd name="f62" fmla="+- f45 0 f60"/>
              <a:gd name="f63" fmla="+- f45 f60 0"/>
              <a:gd name="f64" fmla="+- f44 0 f61"/>
              <a:gd name="f65" fmla="+- f44 f61 0"/>
              <a:gd name="f66" fmla="*/ f62 f30 1"/>
              <a:gd name="f67" fmla="*/ f64 f30 1"/>
              <a:gd name="f68" fmla="*/ f63 f30 1"/>
              <a:gd name="f69" fmla="*/ f65 f30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8">
                <a:pos x="f66" y="f67"/>
              </a:cxn>
              <a:cxn ang="f29">
                <a:pos x="f66" y="f69"/>
              </a:cxn>
              <a:cxn ang="f29">
                <a:pos x="f68" y="f69"/>
              </a:cxn>
              <a:cxn ang="f28">
                <a:pos x="f68" y="f67"/>
              </a:cxn>
            </a:cxnLst>
            <a:rect l="f66" t="f67" r="f68" b="f69"/>
            <a:pathLst>
              <a:path>
                <a:moveTo>
                  <a:pt x="f37" y="f50"/>
                </a:moveTo>
                <a:arcTo wR="f47" hR="f48" stAng="f1" swAng="f0"/>
                <a:close/>
              </a:path>
            </a:pathLst>
          </a:custGeom>
          <a:solidFill>
            <a:srgbClr val="7F7F7F"/>
          </a:soli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Palatino Linotype"/>
            </a:endParaRPr>
          </a:p>
        </p:txBody>
      </p:sp>
      <p:sp>
        <p:nvSpPr>
          <p:cNvPr id="9" name="Oval 8"/>
          <p:cNvSpPr/>
          <p:nvPr/>
        </p:nvSpPr>
        <p:spPr>
          <a:xfrm>
            <a:off x="4296729" y="3924303"/>
            <a:ext cx="84774" cy="84774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+- 2700000 f2 0"/>
              <a:gd name="f15" fmla="*/ f9 f1 1"/>
              <a:gd name="f16" fmla="*/ f10 f1 1"/>
              <a:gd name="f17" fmla="?: f11 f4 1"/>
              <a:gd name="f18" fmla="?: f12 f5 1"/>
              <a:gd name="f19" fmla="?: f13 f6 1"/>
              <a:gd name="f20" fmla="+- f14 0 f2"/>
              <a:gd name="f21" fmla="*/ f15 1 f3"/>
              <a:gd name="f22" fmla="*/ f16 1 f3"/>
              <a:gd name="f23" fmla="*/ f17 1 21600"/>
              <a:gd name="f24" fmla="*/ f18 1 21600"/>
              <a:gd name="f25" fmla="*/ 21600 f17 1"/>
              <a:gd name="f26" fmla="*/ 21600 f18 1"/>
              <a:gd name="f27" fmla="+- f20 f2 0"/>
              <a:gd name="f28" fmla="+- f21 0 f2"/>
              <a:gd name="f29" fmla="+- f22 0 f2"/>
              <a:gd name="f30" fmla="min f24 f23"/>
              <a:gd name="f31" fmla="*/ f25 1 f19"/>
              <a:gd name="f32" fmla="*/ f26 1 f19"/>
              <a:gd name="f33" fmla="*/ f27 f8 1"/>
              <a:gd name="f34" fmla="val f31"/>
              <a:gd name="f35" fmla="val f32"/>
              <a:gd name="f36" fmla="*/ f33 1 f1"/>
              <a:gd name="f37" fmla="*/ f7 f30 1"/>
              <a:gd name="f38" fmla="+- f35 0 f7"/>
              <a:gd name="f39" fmla="+- f34 0 f7"/>
              <a:gd name="f40" fmla="+- 0 0 f36"/>
              <a:gd name="f41" fmla="*/ f38 1 2"/>
              <a:gd name="f42" fmla="*/ f39 1 2"/>
              <a:gd name="f43" fmla="+- 0 0 f40"/>
              <a:gd name="f44" fmla="+- f7 f41 0"/>
              <a:gd name="f45" fmla="+- f7 f42 0"/>
              <a:gd name="f46" fmla="*/ f43 f1 1"/>
              <a:gd name="f47" fmla="*/ f42 f30 1"/>
              <a:gd name="f48" fmla="*/ f41 f30 1"/>
              <a:gd name="f49" fmla="*/ f46 1 f8"/>
              <a:gd name="f50" fmla="*/ f44 f30 1"/>
              <a:gd name="f51" fmla="+- f49 0 f2"/>
              <a:gd name="f52" fmla="cos 1 f51"/>
              <a:gd name="f53" fmla="sin 1 f51"/>
              <a:gd name="f54" fmla="+- 0 0 f52"/>
              <a:gd name="f55" fmla="+- 0 0 f53"/>
              <a:gd name="f56" fmla="+- 0 0 f54"/>
              <a:gd name="f57" fmla="+- 0 0 f55"/>
              <a:gd name="f58" fmla="val f56"/>
              <a:gd name="f59" fmla="val f57"/>
              <a:gd name="f60" fmla="*/ f58 f42 1"/>
              <a:gd name="f61" fmla="*/ f59 f41 1"/>
              <a:gd name="f62" fmla="+- f45 0 f60"/>
              <a:gd name="f63" fmla="+- f45 f60 0"/>
              <a:gd name="f64" fmla="+- f44 0 f61"/>
              <a:gd name="f65" fmla="+- f44 f61 0"/>
              <a:gd name="f66" fmla="*/ f62 f30 1"/>
              <a:gd name="f67" fmla="*/ f64 f30 1"/>
              <a:gd name="f68" fmla="*/ f63 f30 1"/>
              <a:gd name="f69" fmla="*/ f65 f30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8">
                <a:pos x="f66" y="f67"/>
              </a:cxn>
              <a:cxn ang="f29">
                <a:pos x="f66" y="f69"/>
              </a:cxn>
              <a:cxn ang="f29">
                <a:pos x="f68" y="f69"/>
              </a:cxn>
              <a:cxn ang="f28">
                <a:pos x="f68" y="f67"/>
              </a:cxn>
            </a:cxnLst>
            <a:rect l="f66" t="f67" r="f68" b="f69"/>
            <a:pathLst>
              <a:path>
                <a:moveTo>
                  <a:pt x="f37" y="f50"/>
                </a:moveTo>
                <a:arcTo wR="f47" hR="f48" stAng="f1" swAng="f0"/>
                <a:close/>
              </a:path>
            </a:pathLst>
          </a:custGeom>
          <a:solidFill>
            <a:srgbClr val="7F7F7F"/>
          </a:soli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Palatino Linotype"/>
            </a:endParaRPr>
          </a:p>
        </p:txBody>
      </p:sp>
    </p:spTree>
    <p:extLst>
      <p:ext uri="{BB962C8B-B14F-4D97-AF65-F5344CB8AC3E}">
        <p14:creationId xmlns:p14="http://schemas.microsoft.com/office/powerpoint/2010/main" val="3377983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Content Placeholder 3"/>
          <p:cNvSpPr txBox="1">
            <a:spLocks noGrp="1"/>
          </p:cNvSpPr>
          <p:nvPr>
            <p:ph idx="1"/>
          </p:nvPr>
        </p:nvSpPr>
        <p:spPr>
          <a:xfrm>
            <a:off x="4648196" y="1600200"/>
            <a:ext cx="4038603" cy="4525959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BBE1F89-DB2F-414E-9ED6-0555411167DB}" type="datetime1">
              <a:rPr lang="en-GB"/>
              <a:pPr lvl="0"/>
              <a:t>14/04/2016</a:t>
            </a:fld>
            <a:endParaRPr lang="en-GB"/>
          </a:p>
        </p:txBody>
      </p:sp>
      <p:sp>
        <p:nvSpPr>
          <p:cNvPr id="5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6" name="Slide Number Placehold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2823C65-F32F-4085-9D27-D9F374D07526}" type="slidenum">
              <a:t>‹#›</a:t>
            </a:fld>
            <a:endParaRPr lang="en-GB"/>
          </a:p>
        </p:txBody>
      </p:sp>
      <p:sp>
        <p:nvSpPr>
          <p:cNvPr id="7" name="Content Placeholder 8"/>
          <p:cNvSpPr txBox="1">
            <a:spLocks noGrp="1"/>
          </p:cNvSpPr>
          <p:nvPr>
            <p:ph idx="2"/>
          </p:nvPr>
        </p:nvSpPr>
        <p:spPr>
          <a:xfrm>
            <a:off x="365760" y="1600200"/>
            <a:ext cx="4041648" cy="452628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114863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40184" cy="609603"/>
          </a:xfrm>
        </p:spPr>
        <p:txBody>
          <a:bodyPr anchor="b" anchorCtr="1"/>
          <a:lstStyle>
            <a:lvl1pPr marL="0" indent="0" algn="ctr"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4"/>
          <p:cNvSpPr txBox="1">
            <a:spLocks noGrp="1"/>
          </p:cNvSpPr>
          <p:nvPr>
            <p:ph type="body" idx="3"/>
          </p:nvPr>
        </p:nvSpPr>
        <p:spPr>
          <a:xfrm>
            <a:off x="4648196" y="1600200"/>
            <a:ext cx="4041776" cy="609603"/>
          </a:xfrm>
        </p:spPr>
        <p:txBody>
          <a:bodyPr anchor="b" anchorCtr="1"/>
          <a:lstStyle>
            <a:lvl1pPr marL="0" indent="0" algn="ctr"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3099A17-5D2A-47AF-83EB-69A4DB1620EB}" type="datetime1">
              <a:rPr lang="en-GB"/>
              <a:pPr lvl="0"/>
              <a:t>14/04/2016</a:t>
            </a:fld>
            <a:endParaRPr lang="en-GB"/>
          </a:p>
        </p:txBody>
      </p:sp>
      <p:sp>
        <p:nvSpPr>
          <p:cNvPr id="6" name="Footer Placeholder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7" name="Slide Number Placeholder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063B1E7-6003-4FCE-9D03-8D197A3704C4}" type="slidenum">
              <a:t>‹#›</a:t>
            </a:fld>
            <a:endParaRPr lang="en-GB"/>
          </a:p>
        </p:txBody>
      </p:sp>
      <p:sp>
        <p:nvSpPr>
          <p:cNvPr id="8" name="Content Placeholder 10"/>
          <p:cNvSpPr txBox="1">
            <a:spLocks noGrp="1"/>
          </p:cNvSpPr>
          <p:nvPr>
            <p:ph idx="2"/>
          </p:nvPr>
        </p:nvSpPr>
        <p:spPr>
          <a:xfrm>
            <a:off x="457200" y="2212848"/>
            <a:ext cx="4041648" cy="3913632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Content Placeholder 12"/>
          <p:cNvSpPr txBox="1">
            <a:spLocks noGrp="1"/>
          </p:cNvSpPr>
          <p:nvPr>
            <p:ph idx="4"/>
          </p:nvPr>
        </p:nvSpPr>
        <p:spPr>
          <a:xfrm>
            <a:off x="4672583" y="2212848"/>
            <a:ext cx="4041648" cy="391318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225750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F387B89-20FD-4B8B-8395-DFD323F54670}" type="datetime1">
              <a:rPr lang="en-GB"/>
              <a:pPr lvl="0"/>
              <a:t>14/04/2016</a:t>
            </a:fld>
            <a:endParaRPr lang="en-GB"/>
          </a:p>
        </p:txBody>
      </p:sp>
      <p:sp>
        <p:nvSpPr>
          <p:cNvPr id="4" name="Footer Placeholder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5" name="Slide Number Placeholder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2D4A027-D0CA-424B-A715-4912E5B182B1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34103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EEDF883-0CE4-4DD7-8A17-511D277BEF36}" type="datetime1">
              <a:rPr lang="en-GB"/>
              <a:pPr lvl="0"/>
              <a:t>14/04/2016</a:t>
            </a:fld>
            <a:endParaRPr lang="en-GB"/>
          </a:p>
        </p:txBody>
      </p:sp>
      <p:sp>
        <p:nvSpPr>
          <p:cNvPr id="3" name="Footer Placeholder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4" name="Slide Number Placeholder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DC77D2D-F1FC-4576-A115-05425ED305E7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28053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5907088" y="266703"/>
            <a:ext cx="3008311" cy="2095503"/>
          </a:xfrm>
        </p:spPr>
        <p:txBody>
          <a:bodyPr/>
          <a:lstStyle>
            <a:lvl1pPr>
              <a:lnSpc>
                <a:spcPct val="100000"/>
              </a:lnSpc>
              <a:defRPr sz="2800">
                <a:effectLst>
                  <a:outerShdw dist="25402" dir="5400000">
                    <a:srgbClr val="000000"/>
                  </a:outerShdw>
                </a:effectLst>
              </a:defRPr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719139" y="273048"/>
            <a:ext cx="4995860" cy="5853110"/>
          </a:xfrm>
        </p:spPr>
        <p:txBody>
          <a:bodyPr/>
          <a:lstStyle>
            <a:lvl1pPr>
              <a:spcBef>
                <a:spcPts val="800"/>
              </a:spcBef>
              <a:defRPr sz="3200"/>
            </a:lvl1pPr>
            <a:lvl2pPr>
              <a:spcBef>
                <a:spcPts val="700"/>
              </a:spcBef>
              <a:defRPr sz="2800"/>
            </a:lvl2pPr>
            <a:lvl3pPr>
              <a:spcBef>
                <a:spcPts val="600"/>
              </a:spcBef>
              <a:defRPr sz="2400"/>
            </a:lvl3pPr>
            <a:lvl4pPr>
              <a:spcBef>
                <a:spcPts val="500"/>
              </a:spcBef>
              <a:defRPr sz="2000"/>
            </a:lvl4pPr>
            <a:lvl5pPr>
              <a:spcBef>
                <a:spcPts val="500"/>
              </a:spcBef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 txBox="1">
            <a:spLocks noGrp="1"/>
          </p:cNvSpPr>
          <p:nvPr>
            <p:ph type="body" idx="2"/>
          </p:nvPr>
        </p:nvSpPr>
        <p:spPr>
          <a:xfrm>
            <a:off x="5907088" y="2438403"/>
            <a:ext cx="3008311" cy="3687766"/>
          </a:xfrm>
        </p:spPr>
        <p:txBody>
          <a:bodyPr anchorCtr="1"/>
          <a:lstStyle>
            <a:lvl1pPr marL="0" indent="0" algn="ctr">
              <a:lnSpc>
                <a:spcPct val="125000"/>
              </a:lnSpc>
              <a:spcBef>
                <a:spcPts val="400"/>
              </a:spcBef>
              <a:buNone/>
              <a:defRPr sz="16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F810F4D-BBD0-44FC-9C8E-0A827E72295E}" type="datetime1">
              <a:rPr lang="en-GB"/>
              <a:pPr lvl="0"/>
              <a:t>14/04/2016</a:t>
            </a:fld>
            <a:endParaRPr lang="en-GB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DFF6DB2-8841-403E-A623-21046D600A9F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23507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1679579" y="228600"/>
            <a:ext cx="5711827" cy="895353"/>
          </a:xfrm>
        </p:spPr>
        <p:txBody>
          <a:bodyPr/>
          <a:lstStyle>
            <a:lvl1pPr>
              <a:lnSpc>
                <a:spcPct val="100000"/>
              </a:lnSpc>
              <a:defRPr sz="28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 txBox="1">
            <a:spLocks noGrp="1"/>
          </p:cNvSpPr>
          <p:nvPr>
            <p:ph type="pic" idx="1"/>
          </p:nvPr>
        </p:nvSpPr>
        <p:spPr>
          <a:xfrm>
            <a:off x="1508129" y="1143000"/>
            <a:ext cx="6054727" cy="4541047"/>
          </a:xfrm>
          <a:ln w="76196">
            <a:solidFill>
              <a:srgbClr val="FFFFFF"/>
            </a:solidFill>
            <a:prstDash val="solid"/>
          </a:ln>
          <a:effectLst>
            <a:outerShdw dist="50804" dir="5400000" algn="tl">
              <a:srgbClr val="000000">
                <a:alpha val="25000"/>
              </a:srgbClr>
            </a:outerShdw>
          </a:effectLst>
        </p:spPr>
        <p:txBody>
          <a:bodyPr anchorCtr="1"/>
          <a:lstStyle>
            <a:lvl1pPr marL="0" indent="0" algn="ctr">
              <a:spcBef>
                <a:spcPts val="800"/>
              </a:spcBef>
              <a:buNone/>
              <a:defRPr sz="3200"/>
            </a:lvl1pPr>
          </a:lstStyle>
          <a:p>
            <a:pPr lvl="0"/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 txBox="1">
            <a:spLocks noGrp="1"/>
          </p:cNvSpPr>
          <p:nvPr>
            <p:ph type="body" idx="2"/>
          </p:nvPr>
        </p:nvSpPr>
        <p:spPr>
          <a:xfrm>
            <a:off x="1679579" y="5810253"/>
            <a:ext cx="5711827" cy="533396"/>
          </a:xfrm>
        </p:spPr>
        <p:txBody>
          <a:bodyPr anchorCtr="1"/>
          <a:lstStyle>
            <a:lvl1pPr marL="0" indent="0" algn="ctr">
              <a:spcBef>
                <a:spcPts val="400"/>
              </a:spcBef>
              <a:buNone/>
              <a:defRPr sz="16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AD60C8C-10E9-45B6-8EA8-144DEA26D56B}" type="datetime1">
              <a:rPr lang="en-GB"/>
              <a:pPr lvl="0"/>
              <a:t>14/04/2016</a:t>
            </a:fld>
            <a:endParaRPr lang="en-GB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39C15E5-938D-47D2-AF52-F184132EA48B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97898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100000">
              <a:srgbClr val="F3F3F3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 txBox="1"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1" compatLnSpc="1"/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2"/>
          </p:nvPr>
        </p:nvSpPr>
        <p:spPr>
          <a:xfrm>
            <a:off x="6363346" y="6356351"/>
            <a:ext cx="2085975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45720" bIns="45720" anchor="ctr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595959"/>
                </a:solidFill>
                <a:uFillTx/>
                <a:latin typeface="Century Gothic" pitchFamily="34"/>
              </a:defRPr>
            </a:lvl1pPr>
          </a:lstStyle>
          <a:p>
            <a:pPr lvl="0"/>
            <a:fld id="{1154F2E5-F765-4816-96DC-F2FAB0741021}" type="datetime1">
              <a:rPr lang="en-GB"/>
              <a:pPr lvl="0"/>
              <a:t>14/04/2016</a:t>
            </a:fld>
            <a:endParaRPr lang="en-GB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3"/>
          </p:nvPr>
        </p:nvSpPr>
        <p:spPr>
          <a:xfrm>
            <a:off x="659163" y="6356351"/>
            <a:ext cx="2847971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45720" tIns="45720" rIns="91440" bIns="45720" anchor="ctr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595959"/>
                </a:solidFill>
                <a:uFillTx/>
                <a:latin typeface="Century Gothic" pitchFamily="34"/>
              </a:defRPr>
            </a:lvl1pPr>
          </a:lstStyle>
          <a:p>
            <a:pPr lvl="0"/>
            <a:endParaRPr lang="en-GB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4"/>
          </p:nvPr>
        </p:nvSpPr>
        <p:spPr>
          <a:xfrm>
            <a:off x="8543275" y="6356351"/>
            <a:ext cx="561971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27432" tIns="45720" rIns="45720" bIns="45720" anchor="ctr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595959"/>
                </a:solidFill>
                <a:uFillTx/>
                <a:latin typeface="Century Gothic" pitchFamily="34"/>
              </a:defRPr>
            </a:lvl1pPr>
          </a:lstStyle>
          <a:p>
            <a:pPr lvl="0"/>
            <a:fld id="{53318818-3115-43C8-A990-696DF599572C}" type="slidenum">
              <a:t>‹#›</a:t>
            </a:fld>
            <a:endParaRPr lang="en-GB"/>
          </a:p>
        </p:txBody>
      </p:sp>
      <p:sp>
        <p:nvSpPr>
          <p:cNvPr id="7" name="Oval 6"/>
          <p:cNvSpPr/>
          <p:nvPr/>
        </p:nvSpPr>
        <p:spPr>
          <a:xfrm>
            <a:off x="8457761" y="6499381"/>
            <a:ext cx="84774" cy="84774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+- 2700000 f2 0"/>
              <a:gd name="f15" fmla="*/ f9 f1 1"/>
              <a:gd name="f16" fmla="*/ f10 f1 1"/>
              <a:gd name="f17" fmla="?: f11 f4 1"/>
              <a:gd name="f18" fmla="?: f12 f5 1"/>
              <a:gd name="f19" fmla="?: f13 f6 1"/>
              <a:gd name="f20" fmla="+- f14 0 f2"/>
              <a:gd name="f21" fmla="*/ f15 1 f3"/>
              <a:gd name="f22" fmla="*/ f16 1 f3"/>
              <a:gd name="f23" fmla="*/ f17 1 21600"/>
              <a:gd name="f24" fmla="*/ f18 1 21600"/>
              <a:gd name="f25" fmla="*/ 21600 f17 1"/>
              <a:gd name="f26" fmla="*/ 21600 f18 1"/>
              <a:gd name="f27" fmla="+- f20 f2 0"/>
              <a:gd name="f28" fmla="+- f21 0 f2"/>
              <a:gd name="f29" fmla="+- f22 0 f2"/>
              <a:gd name="f30" fmla="min f24 f23"/>
              <a:gd name="f31" fmla="*/ f25 1 f19"/>
              <a:gd name="f32" fmla="*/ f26 1 f19"/>
              <a:gd name="f33" fmla="*/ f27 f8 1"/>
              <a:gd name="f34" fmla="val f31"/>
              <a:gd name="f35" fmla="val f32"/>
              <a:gd name="f36" fmla="*/ f33 1 f1"/>
              <a:gd name="f37" fmla="*/ f7 f30 1"/>
              <a:gd name="f38" fmla="+- f35 0 f7"/>
              <a:gd name="f39" fmla="+- f34 0 f7"/>
              <a:gd name="f40" fmla="+- 0 0 f36"/>
              <a:gd name="f41" fmla="*/ f38 1 2"/>
              <a:gd name="f42" fmla="*/ f39 1 2"/>
              <a:gd name="f43" fmla="+- 0 0 f40"/>
              <a:gd name="f44" fmla="+- f7 f41 0"/>
              <a:gd name="f45" fmla="+- f7 f42 0"/>
              <a:gd name="f46" fmla="*/ f43 f1 1"/>
              <a:gd name="f47" fmla="*/ f42 f30 1"/>
              <a:gd name="f48" fmla="*/ f41 f30 1"/>
              <a:gd name="f49" fmla="*/ f46 1 f8"/>
              <a:gd name="f50" fmla="*/ f44 f30 1"/>
              <a:gd name="f51" fmla="+- f49 0 f2"/>
              <a:gd name="f52" fmla="cos 1 f51"/>
              <a:gd name="f53" fmla="sin 1 f51"/>
              <a:gd name="f54" fmla="+- 0 0 f52"/>
              <a:gd name="f55" fmla="+- 0 0 f53"/>
              <a:gd name="f56" fmla="+- 0 0 f54"/>
              <a:gd name="f57" fmla="+- 0 0 f55"/>
              <a:gd name="f58" fmla="val f56"/>
              <a:gd name="f59" fmla="val f57"/>
              <a:gd name="f60" fmla="*/ f58 f42 1"/>
              <a:gd name="f61" fmla="*/ f59 f41 1"/>
              <a:gd name="f62" fmla="+- f45 0 f60"/>
              <a:gd name="f63" fmla="+- f45 f60 0"/>
              <a:gd name="f64" fmla="+- f44 0 f61"/>
              <a:gd name="f65" fmla="+- f44 f61 0"/>
              <a:gd name="f66" fmla="*/ f62 f30 1"/>
              <a:gd name="f67" fmla="*/ f64 f30 1"/>
              <a:gd name="f68" fmla="*/ f63 f30 1"/>
              <a:gd name="f69" fmla="*/ f65 f30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8">
                <a:pos x="f66" y="f67"/>
              </a:cxn>
              <a:cxn ang="f29">
                <a:pos x="f66" y="f69"/>
              </a:cxn>
              <a:cxn ang="f29">
                <a:pos x="f68" y="f69"/>
              </a:cxn>
              <a:cxn ang="f28">
                <a:pos x="f68" y="f67"/>
              </a:cxn>
            </a:cxnLst>
            <a:rect l="f66" t="f67" r="f68" b="f69"/>
            <a:pathLst>
              <a:path>
                <a:moveTo>
                  <a:pt x="f37" y="f50"/>
                </a:moveTo>
                <a:arcTo wR="f47" hR="f48" stAng="f1" swAng="f0"/>
                <a:close/>
              </a:path>
            </a:pathLst>
          </a:custGeom>
          <a:solidFill>
            <a:srgbClr val="7F7F7F"/>
          </a:soli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Palatino Linotype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22" y="6499381"/>
            <a:ext cx="84774" cy="84774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+- 2700000 f2 0"/>
              <a:gd name="f15" fmla="*/ f9 f1 1"/>
              <a:gd name="f16" fmla="*/ f10 f1 1"/>
              <a:gd name="f17" fmla="?: f11 f4 1"/>
              <a:gd name="f18" fmla="?: f12 f5 1"/>
              <a:gd name="f19" fmla="?: f13 f6 1"/>
              <a:gd name="f20" fmla="+- f14 0 f2"/>
              <a:gd name="f21" fmla="*/ f15 1 f3"/>
              <a:gd name="f22" fmla="*/ f16 1 f3"/>
              <a:gd name="f23" fmla="*/ f17 1 21600"/>
              <a:gd name="f24" fmla="*/ f18 1 21600"/>
              <a:gd name="f25" fmla="*/ 21600 f17 1"/>
              <a:gd name="f26" fmla="*/ 21600 f18 1"/>
              <a:gd name="f27" fmla="+- f20 f2 0"/>
              <a:gd name="f28" fmla="+- f21 0 f2"/>
              <a:gd name="f29" fmla="+- f22 0 f2"/>
              <a:gd name="f30" fmla="min f24 f23"/>
              <a:gd name="f31" fmla="*/ f25 1 f19"/>
              <a:gd name="f32" fmla="*/ f26 1 f19"/>
              <a:gd name="f33" fmla="*/ f27 f8 1"/>
              <a:gd name="f34" fmla="val f31"/>
              <a:gd name="f35" fmla="val f32"/>
              <a:gd name="f36" fmla="*/ f33 1 f1"/>
              <a:gd name="f37" fmla="*/ f7 f30 1"/>
              <a:gd name="f38" fmla="+- f35 0 f7"/>
              <a:gd name="f39" fmla="+- f34 0 f7"/>
              <a:gd name="f40" fmla="+- 0 0 f36"/>
              <a:gd name="f41" fmla="*/ f38 1 2"/>
              <a:gd name="f42" fmla="*/ f39 1 2"/>
              <a:gd name="f43" fmla="+- 0 0 f40"/>
              <a:gd name="f44" fmla="+- f7 f41 0"/>
              <a:gd name="f45" fmla="+- f7 f42 0"/>
              <a:gd name="f46" fmla="*/ f43 f1 1"/>
              <a:gd name="f47" fmla="*/ f42 f30 1"/>
              <a:gd name="f48" fmla="*/ f41 f30 1"/>
              <a:gd name="f49" fmla="*/ f46 1 f8"/>
              <a:gd name="f50" fmla="*/ f44 f30 1"/>
              <a:gd name="f51" fmla="+- f49 0 f2"/>
              <a:gd name="f52" fmla="cos 1 f51"/>
              <a:gd name="f53" fmla="sin 1 f51"/>
              <a:gd name="f54" fmla="+- 0 0 f52"/>
              <a:gd name="f55" fmla="+- 0 0 f53"/>
              <a:gd name="f56" fmla="+- 0 0 f54"/>
              <a:gd name="f57" fmla="+- 0 0 f55"/>
              <a:gd name="f58" fmla="val f56"/>
              <a:gd name="f59" fmla="val f57"/>
              <a:gd name="f60" fmla="*/ f58 f42 1"/>
              <a:gd name="f61" fmla="*/ f59 f41 1"/>
              <a:gd name="f62" fmla="+- f45 0 f60"/>
              <a:gd name="f63" fmla="+- f45 f60 0"/>
              <a:gd name="f64" fmla="+- f44 0 f61"/>
              <a:gd name="f65" fmla="+- f44 f61 0"/>
              <a:gd name="f66" fmla="*/ f62 f30 1"/>
              <a:gd name="f67" fmla="*/ f64 f30 1"/>
              <a:gd name="f68" fmla="*/ f63 f30 1"/>
              <a:gd name="f69" fmla="*/ f65 f30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8">
                <a:pos x="f66" y="f67"/>
              </a:cxn>
              <a:cxn ang="f29">
                <a:pos x="f66" y="f69"/>
              </a:cxn>
              <a:cxn ang="f29">
                <a:pos x="f68" y="f69"/>
              </a:cxn>
              <a:cxn ang="f28">
                <a:pos x="f68" y="f67"/>
              </a:cxn>
            </a:cxnLst>
            <a:rect l="f66" t="f67" r="f68" b="f69"/>
            <a:pathLst>
              <a:path>
                <a:moveTo>
                  <a:pt x="f37" y="f50"/>
                </a:moveTo>
                <a:arcTo wR="f47" hR="f48" stAng="f1" swAng="f0"/>
                <a:close/>
              </a:path>
            </a:pathLst>
          </a:custGeom>
          <a:solidFill>
            <a:srgbClr val="7F7F7F"/>
          </a:soli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Palatino Linotype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xStyles>
    <p:titleStyle>
      <a:lvl1pPr marL="0" marR="0" lvl="0" indent="0" algn="ctr" defTabSz="914400" rtl="0" fontAlgn="auto" hangingPunct="1">
        <a:lnSpc>
          <a:spcPts val="5800"/>
        </a:lnSpc>
        <a:spcBef>
          <a:spcPts val="0"/>
        </a:spcBef>
        <a:spcAft>
          <a:spcPts val="0"/>
        </a:spcAft>
        <a:buNone/>
        <a:tabLst/>
        <a:defRPr lang="en-US" sz="5400" b="0" i="0" u="none" strike="noStrike" kern="1200" cap="none" spc="0" baseline="0">
          <a:solidFill>
            <a:srgbClr val="2F5897"/>
          </a:solidFill>
          <a:effectLst>
            <a:outerShdw dist="38103" dir="5400000">
              <a:srgbClr val="000000"/>
            </a:outerShdw>
          </a:effectLst>
          <a:uFillTx/>
          <a:latin typeface="Palatino Linotype"/>
        </a:defRPr>
      </a:lvl1pPr>
    </p:titleStyle>
    <p:bodyStyle>
      <a:lvl1pPr marL="342900" marR="0" lvl="0" indent="-342900" algn="l" defTabSz="914400" rtl="0" fontAlgn="auto" hangingPunct="1">
        <a:lnSpc>
          <a:spcPct val="100000"/>
        </a:lnSpc>
        <a:spcBef>
          <a:spcPts val="600"/>
        </a:spcBef>
        <a:spcAft>
          <a:spcPts val="0"/>
        </a:spcAft>
        <a:buSzPct val="100000"/>
        <a:buFont typeface="Arial" pitchFamily="34"/>
        <a:buChar char="•"/>
        <a:tabLst/>
        <a:defRPr lang="en-US" sz="2400" b="0" i="0" u="none" strike="noStrike" kern="1200" cap="none" spc="0" baseline="0">
          <a:solidFill>
            <a:srgbClr val="7F7F7F"/>
          </a:solidFill>
          <a:uFillTx/>
          <a:latin typeface="Century Gothic"/>
        </a:defRPr>
      </a:lvl1pPr>
      <a:lvl2pPr marL="742950" marR="0" lvl="1" indent="-285750" algn="l" defTabSz="914400" rtl="0" fontAlgn="auto" hangingPunct="1">
        <a:lnSpc>
          <a:spcPct val="100000"/>
        </a:lnSpc>
        <a:spcBef>
          <a:spcPts val="400"/>
        </a:spcBef>
        <a:spcAft>
          <a:spcPts val="0"/>
        </a:spcAft>
        <a:buSzPct val="100000"/>
        <a:buFont typeface="Courier New" pitchFamily="49"/>
        <a:buChar char="o"/>
        <a:tabLst/>
        <a:defRPr lang="en-US" sz="1600" b="0" i="0" u="none" strike="noStrike" kern="1200" cap="none" spc="0" baseline="0">
          <a:solidFill>
            <a:srgbClr val="7F7F7F"/>
          </a:solidFill>
          <a:uFillTx/>
          <a:latin typeface="Century Gothic"/>
        </a:defRPr>
      </a:lvl2pPr>
      <a:lvl3pPr marL="1143000" marR="0" lvl="2" indent="-228600" algn="l" defTabSz="914400" rtl="0" fontAlgn="auto" hangingPunct="1">
        <a:lnSpc>
          <a:spcPct val="100000"/>
        </a:lnSpc>
        <a:spcBef>
          <a:spcPts val="400"/>
        </a:spcBef>
        <a:spcAft>
          <a:spcPts val="0"/>
        </a:spcAft>
        <a:buSzPct val="100000"/>
        <a:buFont typeface="Arial" pitchFamily="34"/>
        <a:buChar char="•"/>
        <a:tabLst/>
        <a:defRPr lang="en-US" sz="1600" b="0" i="0" u="none" strike="noStrike" kern="1200" cap="none" spc="0" baseline="0">
          <a:solidFill>
            <a:srgbClr val="7F7F7F"/>
          </a:solidFill>
          <a:uFillTx/>
          <a:latin typeface="Century Gothic"/>
        </a:defRPr>
      </a:lvl3pPr>
      <a:lvl4pPr marL="1600200" marR="0" lvl="3" indent="-228600" algn="l" defTabSz="914400" rtl="0" fontAlgn="auto" hangingPunct="1">
        <a:lnSpc>
          <a:spcPct val="100000"/>
        </a:lnSpc>
        <a:spcBef>
          <a:spcPts val="400"/>
        </a:spcBef>
        <a:spcAft>
          <a:spcPts val="0"/>
        </a:spcAft>
        <a:buSzPct val="100000"/>
        <a:buFont typeface="Courier New" pitchFamily="49"/>
        <a:buChar char="o"/>
        <a:tabLst/>
        <a:defRPr lang="en-US" sz="1600" b="0" i="0" u="none" strike="noStrike" kern="1200" cap="none" spc="0" baseline="0">
          <a:solidFill>
            <a:srgbClr val="7F7F7F"/>
          </a:solidFill>
          <a:uFillTx/>
          <a:latin typeface="Century Gothic"/>
        </a:defRPr>
      </a:lvl4pPr>
      <a:lvl5pPr marL="2057400" marR="0" lvl="4" indent="-228600" algn="l" defTabSz="914400" rtl="0" fontAlgn="auto" hangingPunct="1">
        <a:lnSpc>
          <a:spcPct val="100000"/>
        </a:lnSpc>
        <a:spcBef>
          <a:spcPts val="400"/>
        </a:spcBef>
        <a:spcAft>
          <a:spcPts val="0"/>
        </a:spcAft>
        <a:buSzPct val="100000"/>
        <a:buFont typeface="Arial" pitchFamily="34"/>
        <a:buChar char="•"/>
        <a:tabLst/>
        <a:defRPr lang="en-US" sz="1600" b="0" i="0" u="none" strike="noStrike" kern="1200" cap="none" spc="0" baseline="0">
          <a:solidFill>
            <a:srgbClr val="7F7F7F"/>
          </a:solidFill>
          <a:uFillTx/>
          <a:latin typeface="Century Gothic"/>
        </a:defRPr>
      </a:lvl5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2.wav"/><Relationship Id="rId1" Type="http://schemas.microsoft.com/office/2007/relationships/media" Target="../media/media2.wav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3.wav"/><Relationship Id="rId1" Type="http://schemas.microsoft.com/office/2007/relationships/media" Target="../media/media3.wav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4.wav"/><Relationship Id="rId1" Type="http://schemas.microsoft.com/office/2007/relationships/media" Target="../media/media4.wav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ctrTitle"/>
          </p:nvPr>
        </p:nvSpPr>
        <p:spPr>
          <a:xfrm>
            <a:off x="685800" y="609603"/>
            <a:ext cx="7772400" cy="1667271"/>
          </a:xfrm>
        </p:spPr>
        <p:txBody>
          <a:bodyPr/>
          <a:lstStyle/>
          <a:p>
            <a:pPr lvl="0"/>
            <a:r>
              <a:rPr lang="en-GB"/>
              <a:t>Unit 1</a:t>
            </a:r>
          </a:p>
        </p:txBody>
      </p:sp>
      <p:sp>
        <p:nvSpPr>
          <p:cNvPr id="3" name="Subtitle 2"/>
          <p:cNvSpPr txBox="1">
            <a:spLocks noGrp="1"/>
          </p:cNvSpPr>
          <p:nvPr>
            <p:ph type="subTitle" idx="1"/>
          </p:nvPr>
        </p:nvSpPr>
        <p:spPr>
          <a:xfrm>
            <a:off x="1691676" y="2428006"/>
            <a:ext cx="6400800" cy="1219196"/>
          </a:xfrm>
        </p:spPr>
        <p:txBody>
          <a:bodyPr/>
          <a:lstStyle/>
          <a:p>
            <a:pPr lvl="0"/>
            <a:r>
              <a:rPr lang="en-GB" sz="3200" dirty="0"/>
              <a:t>Introductions</a:t>
            </a:r>
          </a:p>
        </p:txBody>
      </p:sp>
      <p:pic>
        <p:nvPicPr>
          <p:cNvPr id="4" name="Recorded Sound"/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3059832" y="2548140"/>
            <a:ext cx="304796" cy="304796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2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>
          <a:xfrm>
            <a:off x="6267617" y="5896060"/>
            <a:ext cx="1760768" cy="66774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childTnLst>
                  <p:par>
                    <p:cTn id="3" fill="hold">
                      <p:stCondLst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5167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>
                <p:cTn id="7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GB"/>
              <a:t>Greetings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457200" y="1628802"/>
            <a:ext cx="7643195" cy="4536502"/>
          </a:xfrm>
        </p:spPr>
        <p:txBody>
          <a:bodyPr/>
          <a:lstStyle/>
          <a:p>
            <a:pPr lvl="0">
              <a:lnSpc>
                <a:spcPct val="150000"/>
              </a:lnSpc>
            </a:pPr>
            <a:r>
              <a:rPr lang="en-GB" dirty="0"/>
              <a:t>Good morning/Good afternoon/Good evening</a:t>
            </a:r>
          </a:p>
          <a:p>
            <a:pPr lvl="0">
              <a:lnSpc>
                <a:spcPct val="150000"/>
              </a:lnSpc>
            </a:pPr>
            <a:r>
              <a:rPr lang="en-GB" dirty="0"/>
              <a:t> </a:t>
            </a:r>
            <a:r>
              <a:rPr lang="en-GB" dirty="0" err="1"/>
              <a:t>HeIlo</a:t>
            </a:r>
            <a:r>
              <a:rPr lang="en-GB" dirty="0"/>
              <a:t>/Hi</a:t>
            </a:r>
          </a:p>
          <a:p>
            <a:pPr lvl="0">
              <a:lnSpc>
                <a:spcPct val="150000"/>
              </a:lnSpc>
            </a:pPr>
            <a:r>
              <a:rPr lang="en-GB" dirty="0"/>
              <a:t>How are you?</a:t>
            </a:r>
          </a:p>
          <a:p>
            <a:pPr lvl="0">
              <a:lnSpc>
                <a:spcPct val="150000"/>
              </a:lnSpc>
            </a:pPr>
            <a:r>
              <a:rPr lang="en-GB" dirty="0"/>
              <a:t>I’m fine/good thanks, and you?</a:t>
            </a:r>
          </a:p>
          <a:p>
            <a:pPr lvl="0">
              <a:lnSpc>
                <a:spcPct val="150000"/>
              </a:lnSpc>
            </a:pPr>
            <a:r>
              <a:rPr lang="en-GB" dirty="0"/>
              <a:t>Nice to meet you/ pleased to meet you.</a:t>
            </a:r>
          </a:p>
        </p:txBody>
      </p:sp>
      <p:pic>
        <p:nvPicPr>
          <p:cNvPr id="4" name="Recorded Sound"/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7178351" y="1257690"/>
            <a:ext cx="304796" cy="304796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2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>
          <a:xfrm>
            <a:off x="6267617" y="5896060"/>
            <a:ext cx="1760768" cy="66774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3" dur="indefinit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childTnLst>
                  <p:par>
                    <p:cTn id="24" fill="hold">
                      <p:stCondLst>
                        <p:cond evt="onBegin" delay="0">
                          <p:tn val="23"/>
                        </p:cond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7" dur="20707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>
                <p:cTn id="28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GB"/>
              <a:t>Where are you from?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2291" y="1530092"/>
            <a:ext cx="6181344" cy="426110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GB"/>
              <a:t>Where are you from?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467544" y="2037832"/>
            <a:ext cx="8229600" cy="4525959"/>
          </a:xfrm>
        </p:spPr>
        <p:txBody>
          <a:bodyPr/>
          <a:lstStyle/>
          <a:p>
            <a:pPr lvl="0"/>
            <a:r>
              <a:rPr lang="en-GB" dirty="0"/>
              <a:t>I am from Australia. I am Australian</a:t>
            </a:r>
          </a:p>
          <a:p>
            <a:pPr lvl="0"/>
            <a:endParaRPr lang="en-GB" dirty="0"/>
          </a:p>
          <a:p>
            <a:pPr lvl="0"/>
            <a:r>
              <a:rPr lang="en-GB" dirty="0"/>
              <a:t>She is from England. She is English.</a:t>
            </a:r>
          </a:p>
          <a:p>
            <a:pPr lvl="0"/>
            <a:endParaRPr lang="en-GB" dirty="0"/>
          </a:p>
          <a:p>
            <a:pPr lvl="0"/>
            <a:r>
              <a:rPr lang="en-GB" dirty="0"/>
              <a:t>They are from Poland. They are Polish.</a:t>
            </a:r>
          </a:p>
          <a:p>
            <a:pPr lvl="0"/>
            <a:endParaRPr lang="en-GB" dirty="0"/>
          </a:p>
        </p:txBody>
      </p:sp>
      <p:pic>
        <p:nvPicPr>
          <p:cNvPr id="4" name="Recorded Sound"/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8020005" y="1052736"/>
            <a:ext cx="304796" cy="304796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2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>
          <a:xfrm>
            <a:off x="6267617" y="5841443"/>
            <a:ext cx="1904786" cy="7223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5" dur="indefinit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childTnLst>
                  <p:par>
                    <p:cTn id="16" fill="hold">
                      <p:stCondLst>
                        <p:cond evt="onBegin" delay="0">
                          <p:tn val="15"/>
                        </p:cond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9" dur="13407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>
                <p:cTn id="2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GB"/>
              <a:t>Verb ‘to be’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lnSpc>
                <a:spcPct val="150000"/>
              </a:lnSpc>
            </a:pPr>
            <a:r>
              <a:rPr lang="en-GB"/>
              <a:t>I ___ Irish</a:t>
            </a:r>
          </a:p>
          <a:p>
            <a:pPr lvl="0">
              <a:lnSpc>
                <a:spcPct val="150000"/>
              </a:lnSpc>
            </a:pPr>
            <a:r>
              <a:rPr lang="en-GB"/>
              <a:t>You </a:t>
            </a:r>
            <a:r>
              <a:rPr lang="en-GB" u="sng"/>
              <a:t>are </a:t>
            </a:r>
            <a:r>
              <a:rPr lang="en-GB"/>
              <a:t>Irish</a:t>
            </a:r>
          </a:p>
          <a:p>
            <a:pPr lvl="0">
              <a:lnSpc>
                <a:spcPct val="150000"/>
              </a:lnSpc>
            </a:pPr>
            <a:r>
              <a:rPr lang="en-GB"/>
              <a:t>He/she/it ____ Irish</a:t>
            </a:r>
          </a:p>
          <a:p>
            <a:pPr lvl="0">
              <a:lnSpc>
                <a:spcPct val="150000"/>
              </a:lnSpc>
            </a:pPr>
            <a:r>
              <a:rPr lang="en-GB"/>
              <a:t>You (plural) </a:t>
            </a:r>
            <a:r>
              <a:rPr lang="en-GB" u="sng"/>
              <a:t>are </a:t>
            </a:r>
            <a:r>
              <a:rPr lang="en-GB"/>
              <a:t>Irish</a:t>
            </a:r>
          </a:p>
          <a:p>
            <a:pPr lvl="0">
              <a:lnSpc>
                <a:spcPct val="150000"/>
              </a:lnSpc>
            </a:pPr>
            <a:r>
              <a:rPr lang="en-GB"/>
              <a:t>We </a:t>
            </a:r>
            <a:r>
              <a:rPr lang="en-GB" u="sng"/>
              <a:t>are </a:t>
            </a:r>
            <a:r>
              <a:rPr lang="en-GB"/>
              <a:t>Irish</a:t>
            </a:r>
          </a:p>
          <a:p>
            <a:pPr lvl="0">
              <a:lnSpc>
                <a:spcPct val="150000"/>
              </a:lnSpc>
            </a:pPr>
            <a:r>
              <a:rPr lang="en-GB"/>
              <a:t>They ____ Irish</a:t>
            </a:r>
          </a:p>
          <a:p>
            <a:pPr marL="0" lvl="0" indent="0">
              <a:buNone/>
            </a:pPr>
            <a:endParaRPr lang="en-GB"/>
          </a:p>
        </p:txBody>
      </p:sp>
      <p:pic>
        <p:nvPicPr>
          <p:cNvPr id="4" name="Recorded Sound"/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7219804" y="1179988"/>
            <a:ext cx="304796" cy="304796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2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>
          <a:xfrm>
            <a:off x="6267617" y="5841443"/>
            <a:ext cx="1904786" cy="7223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9137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Executiv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75</TotalTime>
  <Words>93</Words>
  <Application>Microsoft Office PowerPoint</Application>
  <PresentationFormat>On-screen Show (4:3)</PresentationFormat>
  <Paragraphs>22</Paragraphs>
  <Slides>5</Slides>
  <Notes>0</Notes>
  <HiddenSlides>0</HiddenSlides>
  <MMClips>4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Executive</vt:lpstr>
      <vt:lpstr>Unit 1</vt:lpstr>
      <vt:lpstr>Greetings</vt:lpstr>
      <vt:lpstr>Where are you from?</vt:lpstr>
      <vt:lpstr>Where are you from?</vt:lpstr>
      <vt:lpstr>Verb ‘to be’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1</dc:title>
  <dc:creator>nwauser</dc:creator>
  <cp:lastModifiedBy>Eleanor Ausenhus</cp:lastModifiedBy>
  <cp:revision>5</cp:revision>
  <dcterms:created xsi:type="dcterms:W3CDTF">2016-01-20T10:51:15Z</dcterms:created>
  <dcterms:modified xsi:type="dcterms:W3CDTF">2016-04-14T15:13:45Z</dcterms:modified>
</cp:coreProperties>
</file>