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59" r:id="rId4"/>
    <p:sldId id="260" r:id="rId5"/>
    <p:sldId id="257" r:id="rId6"/>
    <p:sldId id="258" r:id="rId7"/>
    <p:sldId id="262" r:id="rId8"/>
    <p:sldId id="27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69" r:id="rId18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ECFF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0C3C-FBD5-4F4D-B63E-C6D4E0933B04}" type="datetimeFigureOut">
              <a:rPr lang="et-EE" smtClean="0"/>
              <a:t>8.01.2016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2DE4-A7AB-4D54-AEB9-0220C4D076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1633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0C3C-FBD5-4F4D-B63E-C6D4E0933B04}" type="datetimeFigureOut">
              <a:rPr lang="et-EE" smtClean="0"/>
              <a:t>8.01.2016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2DE4-A7AB-4D54-AEB9-0220C4D076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0287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0C3C-FBD5-4F4D-B63E-C6D4E0933B04}" type="datetimeFigureOut">
              <a:rPr lang="et-EE" smtClean="0"/>
              <a:t>8.01.2016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2DE4-A7AB-4D54-AEB9-0220C4D076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3894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0C3C-FBD5-4F4D-B63E-C6D4E0933B04}" type="datetimeFigureOut">
              <a:rPr lang="et-EE" smtClean="0"/>
              <a:t>8.01.2016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2DE4-A7AB-4D54-AEB9-0220C4D076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19342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0C3C-FBD5-4F4D-B63E-C6D4E0933B04}" type="datetimeFigureOut">
              <a:rPr lang="et-EE" smtClean="0"/>
              <a:t>8.01.2016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2DE4-A7AB-4D54-AEB9-0220C4D076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2359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0C3C-FBD5-4F4D-B63E-C6D4E0933B04}" type="datetimeFigureOut">
              <a:rPr lang="et-EE" smtClean="0"/>
              <a:t>8.01.2016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2DE4-A7AB-4D54-AEB9-0220C4D076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25717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0C3C-FBD5-4F4D-B63E-C6D4E0933B04}" type="datetimeFigureOut">
              <a:rPr lang="et-EE" smtClean="0"/>
              <a:t>8.01.2016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2DE4-A7AB-4D54-AEB9-0220C4D076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33451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0C3C-FBD5-4F4D-B63E-C6D4E0933B04}" type="datetimeFigureOut">
              <a:rPr lang="et-EE" smtClean="0"/>
              <a:t>8.01.2016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2DE4-A7AB-4D54-AEB9-0220C4D076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7960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0C3C-FBD5-4F4D-B63E-C6D4E0933B04}" type="datetimeFigureOut">
              <a:rPr lang="et-EE" smtClean="0"/>
              <a:t>8.01.2016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2DE4-A7AB-4D54-AEB9-0220C4D076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9495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0C3C-FBD5-4F4D-B63E-C6D4E0933B04}" type="datetimeFigureOut">
              <a:rPr lang="et-EE" smtClean="0"/>
              <a:t>8.01.2016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2DE4-A7AB-4D54-AEB9-0220C4D076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6637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0C3C-FBD5-4F4D-B63E-C6D4E0933B04}" type="datetimeFigureOut">
              <a:rPr lang="et-EE" smtClean="0"/>
              <a:t>8.01.2016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2DE4-A7AB-4D54-AEB9-0220C4D076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316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F0C3C-FBD5-4F4D-B63E-C6D4E0933B04}" type="datetimeFigureOut">
              <a:rPr lang="et-EE" smtClean="0"/>
              <a:t>8.01.2016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2DE4-A7AB-4D54-AEB9-0220C4D076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9660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WAS/ WERE</a:t>
            </a:r>
            <a:br>
              <a:rPr lang="et-EE" dirty="0" smtClean="0"/>
            </a:br>
            <a:r>
              <a:rPr lang="et-EE" dirty="0" smtClean="0"/>
              <a:t>Past Simple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Ingrid Lilles</a:t>
            </a:r>
          </a:p>
          <a:p>
            <a:r>
              <a:rPr lang="et-EE" dirty="0" smtClean="0"/>
              <a:t>Paikuse Pk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1805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TRANSLATE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 smtClean="0"/>
              <a:t>Ma ei olnud eile koolis, sest ma olin haige.</a:t>
            </a:r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r>
              <a:rPr lang="et-EE" b="1" dirty="0" smtClean="0"/>
              <a:t>I wasn’t at school yesterday because I was ill.</a:t>
            </a:r>
            <a:endParaRPr lang="et-EE" b="1" dirty="0"/>
          </a:p>
        </p:txBody>
      </p:sp>
      <p:pic>
        <p:nvPicPr>
          <p:cNvPr id="5122" name="Picture 2" descr="C:\Users\Kasutaja\Pictures\estonia-flip\patient-1080405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9" y="2366243"/>
            <a:ext cx="2055687" cy="275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83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TRANSLATE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Me ei olnud õnnetud, me olime rõõmsad.</a:t>
            </a:r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r>
              <a:rPr lang="et-EE" b="1" dirty="0" smtClean="0"/>
              <a:t>We weren’t sad, we were happy.</a:t>
            </a:r>
            <a:endParaRPr lang="et-EE" b="1" dirty="0"/>
          </a:p>
        </p:txBody>
      </p:sp>
      <p:pic>
        <p:nvPicPr>
          <p:cNvPr id="4098" name="Picture 2" descr="C:\Users\Kasutaja\Pictures\estonia-flip\kids-1099709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21903"/>
            <a:ext cx="3840088" cy="288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47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TRANSLATE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Raamatud ei olnud laual, need olid riiulil.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b="1" dirty="0"/>
          </a:p>
          <a:p>
            <a:pPr marL="0" indent="0">
              <a:buNone/>
            </a:pPr>
            <a:r>
              <a:rPr lang="et-EE" b="1" dirty="0" smtClean="0"/>
              <a:t>The books weren’t on the table, they were on the shelf.</a:t>
            </a:r>
            <a:endParaRPr lang="et-EE" b="1" dirty="0"/>
          </a:p>
        </p:txBody>
      </p:sp>
      <p:pic>
        <p:nvPicPr>
          <p:cNvPr id="3074" name="Picture 2" descr="C:\Users\Kasutaja\Pictures\estonia-flip\book-783394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4920208" cy="246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51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QUESTIONS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KAS MA OLIN?</a:t>
            </a:r>
          </a:p>
          <a:p>
            <a:pPr marL="0" indent="0">
              <a:buNone/>
            </a:pPr>
            <a:r>
              <a:rPr lang="et-EE" dirty="0" smtClean="0"/>
              <a:t>KAS SA OLID?</a:t>
            </a:r>
          </a:p>
          <a:p>
            <a:pPr marL="0" indent="0">
              <a:buNone/>
            </a:pPr>
            <a:r>
              <a:rPr lang="et-EE" dirty="0" smtClean="0"/>
              <a:t>KAS TA OLI?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 smtClean="0"/>
              <a:t>KAS SEE OLI?</a:t>
            </a:r>
          </a:p>
          <a:p>
            <a:pPr marL="0" indent="0">
              <a:buNone/>
            </a:pPr>
            <a:r>
              <a:rPr lang="et-EE" dirty="0" smtClean="0"/>
              <a:t>KAS ME OLIME?</a:t>
            </a:r>
          </a:p>
          <a:p>
            <a:pPr marL="0" indent="0">
              <a:buNone/>
            </a:pPr>
            <a:r>
              <a:rPr lang="et-EE" dirty="0" smtClean="0"/>
              <a:t>KAS TE OLITE?</a:t>
            </a:r>
          </a:p>
          <a:p>
            <a:pPr marL="0" indent="0">
              <a:buNone/>
            </a:pPr>
            <a:r>
              <a:rPr lang="et-EE" dirty="0" smtClean="0"/>
              <a:t>KAS NAD OLID?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b="1" dirty="0" smtClean="0">
                <a:solidFill>
                  <a:srgbClr val="FF0000"/>
                </a:solidFill>
              </a:rPr>
              <a:t>WAS</a:t>
            </a:r>
            <a:r>
              <a:rPr lang="et-EE" dirty="0" smtClean="0"/>
              <a:t> I?</a:t>
            </a:r>
          </a:p>
          <a:p>
            <a:pPr marL="0" indent="0">
              <a:buNone/>
            </a:pPr>
            <a:r>
              <a:rPr lang="et-EE" b="1" dirty="0" smtClean="0">
                <a:solidFill>
                  <a:srgbClr val="FF0000"/>
                </a:solidFill>
              </a:rPr>
              <a:t>WERE</a:t>
            </a:r>
            <a:r>
              <a:rPr lang="et-EE" dirty="0" smtClean="0"/>
              <a:t> YOU?</a:t>
            </a:r>
          </a:p>
          <a:p>
            <a:pPr marL="0" indent="0">
              <a:buNone/>
            </a:pPr>
            <a:r>
              <a:rPr lang="et-EE" b="1" dirty="0" smtClean="0">
                <a:solidFill>
                  <a:srgbClr val="FF0000"/>
                </a:solidFill>
              </a:rPr>
              <a:t>WAS</a:t>
            </a:r>
            <a:r>
              <a:rPr lang="et-EE" dirty="0" smtClean="0"/>
              <a:t> HE?</a:t>
            </a:r>
          </a:p>
          <a:p>
            <a:pPr marL="0" indent="0">
              <a:buNone/>
            </a:pPr>
            <a:r>
              <a:rPr lang="et-EE" b="1" dirty="0" smtClean="0">
                <a:solidFill>
                  <a:srgbClr val="FF0000"/>
                </a:solidFill>
              </a:rPr>
              <a:t>WAS</a:t>
            </a:r>
            <a:r>
              <a:rPr lang="et-EE" dirty="0" smtClean="0"/>
              <a:t> SHE?</a:t>
            </a:r>
          </a:p>
          <a:p>
            <a:pPr marL="0" indent="0">
              <a:buNone/>
            </a:pPr>
            <a:r>
              <a:rPr lang="et-EE" b="1" dirty="0" smtClean="0">
                <a:solidFill>
                  <a:srgbClr val="FF0000"/>
                </a:solidFill>
              </a:rPr>
              <a:t>WAS</a:t>
            </a:r>
            <a:r>
              <a:rPr lang="et-EE" dirty="0" smtClean="0"/>
              <a:t> IT?</a:t>
            </a:r>
          </a:p>
          <a:p>
            <a:pPr marL="0" indent="0">
              <a:buNone/>
            </a:pPr>
            <a:r>
              <a:rPr lang="et-EE" b="1" dirty="0" smtClean="0">
                <a:solidFill>
                  <a:srgbClr val="FF0000"/>
                </a:solidFill>
              </a:rPr>
              <a:t>WERE</a:t>
            </a:r>
            <a:r>
              <a:rPr lang="et-EE" dirty="0" smtClean="0"/>
              <a:t> WE?</a:t>
            </a:r>
          </a:p>
          <a:p>
            <a:pPr marL="0" indent="0">
              <a:buNone/>
            </a:pPr>
            <a:r>
              <a:rPr lang="et-EE" b="1" dirty="0" smtClean="0">
                <a:solidFill>
                  <a:srgbClr val="FF0000"/>
                </a:solidFill>
              </a:rPr>
              <a:t>WERE</a:t>
            </a:r>
            <a:r>
              <a:rPr lang="et-EE" dirty="0" smtClean="0"/>
              <a:t> YOU?</a:t>
            </a:r>
          </a:p>
          <a:p>
            <a:pPr marL="0" indent="0">
              <a:buNone/>
            </a:pPr>
            <a:r>
              <a:rPr lang="et-EE" b="1" dirty="0" smtClean="0">
                <a:solidFill>
                  <a:srgbClr val="FF0000"/>
                </a:solidFill>
              </a:rPr>
              <a:t>WERE</a:t>
            </a:r>
            <a:r>
              <a:rPr lang="et-EE" dirty="0" smtClean="0"/>
              <a:t> THEY?</a:t>
            </a:r>
            <a:endParaRPr lang="et-EE" dirty="0"/>
          </a:p>
        </p:txBody>
      </p:sp>
      <p:pic>
        <p:nvPicPr>
          <p:cNvPr id="5" name="questio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ANSWERS</a:t>
            </a:r>
            <a:endParaRPr lang="et-E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122690"/>
              </p:ext>
            </p:extLst>
          </p:nvPr>
        </p:nvGraphicFramePr>
        <p:xfrm>
          <a:off x="457200" y="1600200"/>
          <a:ext cx="8229600" cy="3596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t-EE" sz="2800" dirty="0" smtClean="0"/>
                    </a:p>
                    <a:p>
                      <a:pPr algn="ctr"/>
                      <a:r>
                        <a:rPr lang="et-EE" sz="2800" b="1" dirty="0" smtClean="0">
                          <a:solidFill>
                            <a:srgbClr val="FF0000"/>
                          </a:solidFill>
                        </a:rPr>
                        <a:t>YES, </a:t>
                      </a:r>
                      <a:endParaRPr lang="et-EE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sz="2800" dirty="0" smtClean="0"/>
                        <a:t>I</a:t>
                      </a:r>
                      <a:r>
                        <a:rPr lang="et-EE" sz="2800" baseline="0" dirty="0" smtClean="0"/>
                        <a:t>/ he/ she/ it was.</a:t>
                      </a:r>
                    </a:p>
                    <a:p>
                      <a:endParaRPr lang="et-EE" sz="2800" baseline="0" dirty="0" smtClean="0"/>
                    </a:p>
                    <a:p>
                      <a:r>
                        <a:rPr lang="et-EE" sz="2800" baseline="0" dirty="0" smtClean="0"/>
                        <a:t>you/ we/ they were.</a:t>
                      </a:r>
                    </a:p>
                    <a:p>
                      <a:endParaRPr lang="et-EE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t-EE" sz="2800" dirty="0" smtClean="0"/>
                    </a:p>
                    <a:p>
                      <a:pPr algn="ctr"/>
                      <a:r>
                        <a:rPr lang="et-EE" sz="2800" b="1" dirty="0" smtClean="0">
                          <a:solidFill>
                            <a:srgbClr val="FF0000"/>
                          </a:solidFill>
                        </a:rPr>
                        <a:t>NO, </a:t>
                      </a:r>
                      <a:endParaRPr lang="et-EE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sz="2800" dirty="0" smtClean="0"/>
                        <a:t>I/</a:t>
                      </a:r>
                      <a:r>
                        <a:rPr lang="et-EE" sz="2800" baseline="0" dirty="0" smtClean="0"/>
                        <a:t> he/ she/ it wasn’t.</a:t>
                      </a:r>
                    </a:p>
                    <a:p>
                      <a:endParaRPr lang="et-EE" sz="2800" baseline="0" dirty="0" smtClean="0"/>
                    </a:p>
                    <a:p>
                      <a:r>
                        <a:rPr lang="et-EE" sz="2800" baseline="0" dirty="0" smtClean="0"/>
                        <a:t>you/ we/ they weren’t.</a:t>
                      </a:r>
                    </a:p>
                    <a:p>
                      <a:endParaRPr lang="et-EE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answer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WAS OR WERE?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b="1" dirty="0" smtClean="0"/>
              <a:t>Find the missing word.</a:t>
            </a:r>
          </a:p>
          <a:p>
            <a:pPr marL="0" indent="0">
              <a:buNone/>
            </a:pPr>
            <a:r>
              <a:rPr lang="et-EE" dirty="0" smtClean="0"/>
              <a:t>............. you at the party yesterday?</a:t>
            </a:r>
          </a:p>
          <a:p>
            <a:pPr marL="0" indent="0">
              <a:buNone/>
            </a:pPr>
            <a:r>
              <a:rPr lang="et-EE" dirty="0" smtClean="0"/>
              <a:t>............. your mother at work yesterday?</a:t>
            </a:r>
          </a:p>
          <a:p>
            <a:pPr marL="0" indent="0">
              <a:buNone/>
            </a:pPr>
            <a:r>
              <a:rPr lang="et-EE" dirty="0" smtClean="0"/>
              <a:t>............. your friends at school yesterday?</a:t>
            </a:r>
          </a:p>
          <a:p>
            <a:pPr marL="0" indent="0">
              <a:buNone/>
            </a:pPr>
            <a:r>
              <a:rPr lang="et-EE" dirty="0" smtClean="0"/>
              <a:t>............. </a:t>
            </a:r>
            <a:r>
              <a:rPr lang="et-EE" dirty="0"/>
              <a:t>t</a:t>
            </a:r>
            <a:r>
              <a:rPr lang="et-EE" dirty="0" smtClean="0"/>
              <a:t>he weather good yesterday?</a:t>
            </a:r>
          </a:p>
          <a:p>
            <a:pPr marL="0" indent="0">
              <a:buNone/>
            </a:pPr>
            <a:r>
              <a:rPr lang="et-EE" dirty="0" smtClean="0"/>
              <a:t>............. Your friends happy yesterday?</a:t>
            </a:r>
          </a:p>
          <a:p>
            <a:pPr marL="0" indent="0">
              <a:buNone/>
            </a:pPr>
            <a:r>
              <a:rPr lang="et-EE" b="1" dirty="0" smtClean="0"/>
              <a:t>Answer the questions.</a:t>
            </a:r>
            <a:endParaRPr lang="et-EE" b="1" dirty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7065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ANSWERS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>
                <a:solidFill>
                  <a:srgbClr val="FF0000"/>
                </a:solidFill>
              </a:rPr>
              <a:t>Were</a:t>
            </a:r>
            <a:r>
              <a:rPr lang="et-EE" dirty="0" smtClean="0"/>
              <a:t> you </a:t>
            </a:r>
            <a:r>
              <a:rPr lang="et-EE" dirty="0"/>
              <a:t>at the party yesterday?</a:t>
            </a:r>
          </a:p>
          <a:p>
            <a:pPr marL="0" indent="0">
              <a:buNone/>
            </a:pPr>
            <a:r>
              <a:rPr lang="et-EE" dirty="0" smtClean="0">
                <a:solidFill>
                  <a:srgbClr val="FF0000"/>
                </a:solidFill>
              </a:rPr>
              <a:t>Was</a:t>
            </a:r>
            <a:r>
              <a:rPr lang="et-EE" dirty="0" smtClean="0"/>
              <a:t> </a:t>
            </a:r>
            <a:r>
              <a:rPr lang="et-EE" dirty="0"/>
              <a:t>your mother at work yesterday?</a:t>
            </a:r>
          </a:p>
          <a:p>
            <a:pPr marL="0" indent="0">
              <a:buNone/>
            </a:pPr>
            <a:r>
              <a:rPr lang="et-EE" dirty="0" smtClean="0">
                <a:solidFill>
                  <a:srgbClr val="FF0000"/>
                </a:solidFill>
              </a:rPr>
              <a:t>Were</a:t>
            </a:r>
            <a:r>
              <a:rPr lang="et-EE" dirty="0" smtClean="0"/>
              <a:t> </a:t>
            </a:r>
            <a:r>
              <a:rPr lang="et-EE" dirty="0"/>
              <a:t>your friends at school yesterday?</a:t>
            </a:r>
          </a:p>
          <a:p>
            <a:pPr marL="0" indent="0">
              <a:buNone/>
            </a:pPr>
            <a:r>
              <a:rPr lang="et-EE" dirty="0" smtClean="0">
                <a:solidFill>
                  <a:srgbClr val="FF0000"/>
                </a:solidFill>
              </a:rPr>
              <a:t>Was</a:t>
            </a:r>
            <a:r>
              <a:rPr lang="et-EE" dirty="0" smtClean="0"/>
              <a:t> </a:t>
            </a:r>
            <a:r>
              <a:rPr lang="et-EE" dirty="0"/>
              <a:t>the weather good yesterday?</a:t>
            </a:r>
          </a:p>
          <a:p>
            <a:pPr marL="0" indent="0">
              <a:buNone/>
            </a:pPr>
            <a:r>
              <a:rPr lang="et-EE" dirty="0" smtClean="0">
                <a:solidFill>
                  <a:srgbClr val="FF0000"/>
                </a:solidFill>
              </a:rPr>
              <a:t>Were</a:t>
            </a:r>
            <a:r>
              <a:rPr lang="et-EE" dirty="0" smtClean="0"/>
              <a:t> your </a:t>
            </a:r>
            <a:r>
              <a:rPr lang="et-EE" dirty="0"/>
              <a:t>friends happy yesterday?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8719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57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WAS, WERE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Was ja were on sõna „olema“ vormid minevikus.</a:t>
            </a:r>
            <a:endParaRPr lang="et-EE" dirty="0" smtClean="0"/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r>
              <a:rPr lang="et-EE" dirty="0" smtClean="0"/>
              <a:t>last </a:t>
            </a:r>
            <a:r>
              <a:rPr lang="et-EE" dirty="0" smtClean="0"/>
              <a:t>year 		last week			now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r>
              <a:rPr lang="et-EE" dirty="0"/>
              <a:t>	</a:t>
            </a:r>
            <a:r>
              <a:rPr lang="et-EE" dirty="0" smtClean="0"/>
              <a:t>	</a:t>
            </a:r>
            <a:r>
              <a:rPr lang="et-EE" dirty="0" smtClean="0"/>
              <a:t>last month</a:t>
            </a:r>
            <a:r>
              <a:rPr lang="et-EE" dirty="0" smtClean="0"/>
              <a:t>		</a:t>
            </a:r>
            <a:r>
              <a:rPr lang="et-EE" dirty="0" smtClean="0"/>
              <a:t>yesterday  </a:t>
            </a:r>
          </a:p>
          <a:p>
            <a:pPr marL="0" indent="0">
              <a:buNone/>
            </a:pPr>
            <a:r>
              <a:rPr lang="et-EE" dirty="0" smtClean="0"/>
              <a:t>                                      </a:t>
            </a:r>
            <a:endParaRPr lang="et-EE" dirty="0" smtClean="0"/>
          </a:p>
        </p:txBody>
      </p:sp>
      <p:sp>
        <p:nvSpPr>
          <p:cNvPr id="5" name="Right Arrow 4"/>
          <p:cNvSpPr/>
          <p:nvPr/>
        </p:nvSpPr>
        <p:spPr>
          <a:xfrm>
            <a:off x="1331640" y="3573016"/>
            <a:ext cx="6552728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Down Arrow 5"/>
          <p:cNvSpPr/>
          <p:nvPr/>
        </p:nvSpPr>
        <p:spPr>
          <a:xfrm>
            <a:off x="7380312" y="3284984"/>
            <a:ext cx="4571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Down Arrow 7"/>
          <p:cNvSpPr/>
          <p:nvPr/>
        </p:nvSpPr>
        <p:spPr>
          <a:xfrm>
            <a:off x="1547664" y="3284984"/>
            <a:ext cx="45719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" name="Up Arrow 8"/>
          <p:cNvSpPr/>
          <p:nvPr/>
        </p:nvSpPr>
        <p:spPr>
          <a:xfrm>
            <a:off x="6012160" y="4293096"/>
            <a:ext cx="45719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Up Arrow 9"/>
          <p:cNvSpPr/>
          <p:nvPr/>
        </p:nvSpPr>
        <p:spPr>
          <a:xfrm>
            <a:off x="3131840" y="4293096"/>
            <a:ext cx="45719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Down Arrow 10"/>
          <p:cNvSpPr/>
          <p:nvPr/>
        </p:nvSpPr>
        <p:spPr>
          <a:xfrm>
            <a:off x="4139952" y="3284984"/>
            <a:ext cx="45719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7" name="was/we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6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WAS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4000" b="1" dirty="0" smtClean="0"/>
              <a:t>MINA OLIN</a:t>
            </a:r>
          </a:p>
          <a:p>
            <a:pPr marL="0" indent="0">
              <a:buNone/>
            </a:pPr>
            <a:endParaRPr lang="et-EE" sz="4000" b="1" dirty="0"/>
          </a:p>
          <a:p>
            <a:pPr marL="0" indent="0">
              <a:buNone/>
            </a:pPr>
            <a:r>
              <a:rPr lang="et-EE" sz="4000" b="1" dirty="0" smtClean="0"/>
              <a:t>TEMA </a:t>
            </a:r>
            <a:r>
              <a:rPr lang="et-EE" sz="4000" b="1" dirty="0" smtClean="0"/>
              <a:t>OLI</a:t>
            </a:r>
          </a:p>
          <a:p>
            <a:pPr marL="0" indent="0">
              <a:buNone/>
            </a:pPr>
            <a:endParaRPr lang="et-EE" sz="4000" b="1" dirty="0"/>
          </a:p>
          <a:p>
            <a:pPr marL="0" indent="0">
              <a:buNone/>
            </a:pPr>
            <a:r>
              <a:rPr lang="et-EE" sz="4000" b="1" dirty="0" smtClean="0"/>
              <a:t>SEE OLI</a:t>
            </a:r>
            <a:endParaRPr lang="et-EE" sz="4000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4000" b="1" dirty="0" smtClean="0">
                <a:solidFill>
                  <a:schemeClr val="accent2"/>
                </a:solidFill>
              </a:rPr>
              <a:t>I WAS</a:t>
            </a:r>
          </a:p>
          <a:p>
            <a:pPr marL="0" indent="0">
              <a:buNone/>
            </a:pPr>
            <a:endParaRPr lang="et-EE" sz="40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t-EE" sz="4000" b="1" dirty="0" smtClean="0">
                <a:solidFill>
                  <a:schemeClr val="accent2"/>
                </a:solidFill>
              </a:rPr>
              <a:t>HE WAS</a:t>
            </a:r>
          </a:p>
          <a:p>
            <a:pPr marL="0" indent="0">
              <a:buNone/>
            </a:pPr>
            <a:r>
              <a:rPr lang="et-EE" sz="4000" b="1" dirty="0" smtClean="0">
                <a:solidFill>
                  <a:schemeClr val="accent2"/>
                </a:solidFill>
              </a:rPr>
              <a:t>SHE WAS</a:t>
            </a:r>
          </a:p>
          <a:p>
            <a:pPr marL="0" indent="0">
              <a:buNone/>
            </a:pPr>
            <a:r>
              <a:rPr lang="et-EE" sz="4000" b="1" dirty="0" smtClean="0">
                <a:solidFill>
                  <a:schemeClr val="accent2"/>
                </a:solidFill>
              </a:rPr>
              <a:t>IT WAS</a:t>
            </a:r>
            <a:endParaRPr lang="et-EE" sz="4000" b="1" dirty="0">
              <a:solidFill>
                <a:schemeClr val="accent2"/>
              </a:solidFill>
            </a:endParaRPr>
          </a:p>
        </p:txBody>
      </p:sp>
      <p:pic>
        <p:nvPicPr>
          <p:cNvPr id="6" name="w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4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01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WERE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4000" b="1" dirty="0" smtClean="0"/>
              <a:t>SINA OLID</a:t>
            </a:r>
            <a:endParaRPr lang="et-EE" sz="4000" b="1" dirty="0" smtClean="0"/>
          </a:p>
          <a:p>
            <a:pPr marL="0" indent="0">
              <a:buNone/>
            </a:pPr>
            <a:r>
              <a:rPr lang="et-EE" sz="4000" b="1" dirty="0" smtClean="0"/>
              <a:t>MEIE OLIME</a:t>
            </a:r>
            <a:endParaRPr lang="et-EE" sz="4000" b="1" dirty="0" smtClean="0"/>
          </a:p>
          <a:p>
            <a:pPr marL="0" indent="0">
              <a:buNone/>
            </a:pPr>
            <a:r>
              <a:rPr lang="et-EE" sz="4000" b="1" dirty="0" smtClean="0"/>
              <a:t>TEIE OLITE</a:t>
            </a:r>
          </a:p>
          <a:p>
            <a:pPr marL="0" indent="0">
              <a:buNone/>
            </a:pPr>
            <a:r>
              <a:rPr lang="et-EE" sz="4000" b="1" dirty="0" smtClean="0"/>
              <a:t>NAD OLID</a:t>
            </a:r>
            <a:endParaRPr lang="et-EE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4000" b="1" dirty="0" smtClean="0">
                <a:solidFill>
                  <a:schemeClr val="accent2"/>
                </a:solidFill>
              </a:rPr>
              <a:t>YOU </a:t>
            </a:r>
            <a:r>
              <a:rPr lang="et-EE" sz="4000" b="1" dirty="0" smtClean="0">
                <a:solidFill>
                  <a:schemeClr val="accent2"/>
                </a:solidFill>
              </a:rPr>
              <a:t>WERE</a:t>
            </a:r>
          </a:p>
          <a:p>
            <a:pPr marL="0" indent="0">
              <a:buNone/>
            </a:pPr>
            <a:r>
              <a:rPr lang="et-EE" sz="4000" b="1" dirty="0" smtClean="0">
                <a:solidFill>
                  <a:schemeClr val="accent2"/>
                </a:solidFill>
              </a:rPr>
              <a:t>WE </a:t>
            </a:r>
            <a:r>
              <a:rPr lang="et-EE" sz="4000" b="1" dirty="0" smtClean="0">
                <a:solidFill>
                  <a:schemeClr val="accent2"/>
                </a:solidFill>
              </a:rPr>
              <a:t>WERE</a:t>
            </a:r>
          </a:p>
          <a:p>
            <a:pPr marL="0" indent="0">
              <a:buNone/>
            </a:pPr>
            <a:r>
              <a:rPr lang="et-EE" sz="4000" b="1" dirty="0" smtClean="0">
                <a:solidFill>
                  <a:schemeClr val="accent2"/>
                </a:solidFill>
              </a:rPr>
              <a:t>YOU WERE</a:t>
            </a:r>
          </a:p>
          <a:p>
            <a:pPr marL="0" indent="0">
              <a:buNone/>
            </a:pPr>
            <a:r>
              <a:rPr lang="et-EE" sz="4000" b="1" dirty="0" smtClean="0">
                <a:solidFill>
                  <a:schemeClr val="accent2"/>
                </a:solidFill>
              </a:rPr>
              <a:t>THEY WERE</a:t>
            </a:r>
            <a:endParaRPr lang="et-EE" sz="4000" b="1" dirty="0">
              <a:solidFill>
                <a:schemeClr val="accent2"/>
              </a:solidFill>
            </a:endParaRPr>
          </a:p>
        </p:txBody>
      </p:sp>
      <p:pic>
        <p:nvPicPr>
          <p:cNvPr id="5" name="we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4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36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WAS</a:t>
            </a:r>
            <a:endParaRPr lang="et-E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b="1" dirty="0" smtClean="0"/>
              <a:t>It was sunny yesterday</a:t>
            </a:r>
            <a:r>
              <a:rPr lang="et-EE" b="1" dirty="0" smtClean="0"/>
              <a:t>.</a:t>
            </a:r>
          </a:p>
          <a:p>
            <a:pPr marL="0" indent="0">
              <a:buNone/>
            </a:pPr>
            <a:r>
              <a:rPr lang="et-EE" dirty="0" smtClean="0"/>
              <a:t>Eile oli päikesepaisteline ilm.</a:t>
            </a:r>
            <a:endParaRPr lang="et-EE" dirty="0" smtClean="0"/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1027" name="Picture 3" descr="C:\Users\Kasutaja\Pictures\estonia-flip\sun-310144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96952"/>
            <a:ext cx="2687960" cy="265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32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WAS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b="1" dirty="0" smtClean="0"/>
              <a:t>We were at school yesterday</a:t>
            </a:r>
            <a:r>
              <a:rPr lang="et-EE" b="1" dirty="0" smtClean="0"/>
              <a:t>.</a:t>
            </a:r>
          </a:p>
          <a:p>
            <a:pPr marL="0" indent="0">
              <a:buNone/>
            </a:pPr>
            <a:r>
              <a:rPr lang="et-EE" dirty="0" smtClean="0"/>
              <a:t>Me olime eile koolis.</a:t>
            </a:r>
            <a:endParaRPr lang="et-EE" dirty="0" smtClean="0"/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2050" name="Picture 2" descr="C:\Users\Kasutaja\Pictures\estonia-flip\boy-160168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40409"/>
            <a:ext cx="4104456" cy="275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62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COMPARE (võrdle)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b="1" dirty="0" smtClean="0">
                <a:solidFill>
                  <a:schemeClr val="accent3">
                    <a:lumMod val="50000"/>
                  </a:schemeClr>
                </a:solidFill>
              </a:rPr>
              <a:t>PRESENT </a:t>
            </a:r>
            <a:r>
              <a:rPr lang="et-EE" b="1" dirty="0" smtClean="0">
                <a:solidFill>
                  <a:schemeClr val="accent3">
                    <a:lumMod val="50000"/>
                  </a:schemeClr>
                </a:solidFill>
              </a:rPr>
              <a:t>TENSE (olevik)</a:t>
            </a:r>
            <a:endParaRPr lang="et-EE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t-EE" dirty="0" smtClean="0"/>
              <a:t>I AM HAPPY.</a:t>
            </a:r>
          </a:p>
          <a:p>
            <a:pPr marL="0" indent="0">
              <a:buNone/>
            </a:pPr>
            <a:r>
              <a:rPr lang="et-EE" dirty="0" smtClean="0"/>
              <a:t>YOU ARE SAD.</a:t>
            </a:r>
          </a:p>
          <a:p>
            <a:pPr marL="0" indent="0">
              <a:buNone/>
            </a:pPr>
            <a:r>
              <a:rPr lang="et-EE" dirty="0" smtClean="0"/>
              <a:t>SHE IS ILL.</a:t>
            </a:r>
          </a:p>
          <a:p>
            <a:pPr marL="0" indent="0">
              <a:buNone/>
            </a:pPr>
            <a:r>
              <a:rPr lang="et-EE" dirty="0" smtClean="0"/>
              <a:t>THE CAR IS NEW.</a:t>
            </a:r>
          </a:p>
          <a:p>
            <a:pPr marL="0" indent="0">
              <a:buNone/>
            </a:pPr>
            <a:r>
              <a:rPr lang="et-EE" dirty="0" smtClean="0"/>
              <a:t>WE ARE ANGRY.</a:t>
            </a:r>
          </a:p>
          <a:p>
            <a:pPr marL="0" indent="0">
              <a:buNone/>
            </a:pPr>
            <a:r>
              <a:rPr lang="et-EE" dirty="0" smtClean="0"/>
              <a:t>THEY ARE VERY POLITE.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b="1" dirty="0" smtClean="0">
                <a:solidFill>
                  <a:schemeClr val="accent3">
                    <a:lumMod val="50000"/>
                  </a:schemeClr>
                </a:solidFill>
              </a:rPr>
              <a:t>PAST </a:t>
            </a:r>
            <a:r>
              <a:rPr lang="et-EE" b="1" dirty="0" smtClean="0">
                <a:solidFill>
                  <a:schemeClr val="accent3">
                    <a:lumMod val="50000"/>
                  </a:schemeClr>
                </a:solidFill>
              </a:rPr>
              <a:t>TENSE (minevik)</a:t>
            </a:r>
            <a:endParaRPr lang="et-EE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t-EE" dirty="0" smtClean="0"/>
              <a:t>I </a:t>
            </a:r>
            <a:r>
              <a:rPr lang="et-EE" b="1" dirty="0" smtClean="0">
                <a:solidFill>
                  <a:schemeClr val="accent2"/>
                </a:solidFill>
              </a:rPr>
              <a:t>WAS</a:t>
            </a:r>
            <a:r>
              <a:rPr lang="et-EE" dirty="0" smtClean="0"/>
              <a:t> HAPPY.</a:t>
            </a:r>
          </a:p>
          <a:p>
            <a:pPr marL="0" indent="0">
              <a:buNone/>
            </a:pPr>
            <a:r>
              <a:rPr lang="et-EE" dirty="0" smtClean="0"/>
              <a:t>YOU </a:t>
            </a:r>
            <a:r>
              <a:rPr lang="et-EE" b="1" dirty="0" smtClean="0">
                <a:solidFill>
                  <a:schemeClr val="accent2"/>
                </a:solidFill>
              </a:rPr>
              <a:t>WERE</a:t>
            </a:r>
            <a:r>
              <a:rPr lang="et-EE" dirty="0" smtClean="0"/>
              <a:t> SAD.</a:t>
            </a:r>
          </a:p>
          <a:p>
            <a:pPr marL="0" indent="0">
              <a:buNone/>
            </a:pPr>
            <a:r>
              <a:rPr lang="et-EE" dirty="0" smtClean="0"/>
              <a:t>SHE </a:t>
            </a:r>
            <a:r>
              <a:rPr lang="et-EE" b="1" dirty="0" smtClean="0">
                <a:solidFill>
                  <a:schemeClr val="accent2"/>
                </a:solidFill>
              </a:rPr>
              <a:t>WAS</a:t>
            </a:r>
            <a:r>
              <a:rPr lang="et-EE" dirty="0" smtClean="0"/>
              <a:t> ILL.</a:t>
            </a:r>
          </a:p>
          <a:p>
            <a:pPr marL="0" indent="0">
              <a:buNone/>
            </a:pPr>
            <a:r>
              <a:rPr lang="et-EE" dirty="0" smtClean="0"/>
              <a:t>THE CAR </a:t>
            </a:r>
            <a:r>
              <a:rPr lang="et-EE" b="1" dirty="0" smtClean="0">
                <a:solidFill>
                  <a:schemeClr val="accent2"/>
                </a:solidFill>
              </a:rPr>
              <a:t>WAS</a:t>
            </a:r>
            <a:r>
              <a:rPr lang="et-EE" dirty="0" smtClean="0"/>
              <a:t> NEW.</a:t>
            </a:r>
          </a:p>
          <a:p>
            <a:pPr marL="0" indent="0">
              <a:buNone/>
            </a:pPr>
            <a:r>
              <a:rPr lang="et-EE" dirty="0" smtClean="0"/>
              <a:t>WE </a:t>
            </a:r>
            <a:r>
              <a:rPr lang="et-EE" b="1" dirty="0" smtClean="0">
                <a:solidFill>
                  <a:schemeClr val="accent2"/>
                </a:solidFill>
              </a:rPr>
              <a:t>WERE</a:t>
            </a:r>
            <a:r>
              <a:rPr lang="et-EE" dirty="0" smtClean="0"/>
              <a:t> ANGRY.</a:t>
            </a:r>
          </a:p>
          <a:p>
            <a:pPr marL="0" indent="0">
              <a:buNone/>
            </a:pPr>
            <a:r>
              <a:rPr lang="et-EE" dirty="0" smtClean="0"/>
              <a:t>THEY </a:t>
            </a:r>
            <a:r>
              <a:rPr lang="et-EE" b="1" dirty="0" smtClean="0">
                <a:solidFill>
                  <a:schemeClr val="accent2"/>
                </a:solidFill>
              </a:rPr>
              <a:t>WERE </a:t>
            </a:r>
            <a:r>
              <a:rPr lang="et-EE" dirty="0" smtClean="0"/>
              <a:t>VERY POLITE.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2041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EITUS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>
                <a:solidFill>
                  <a:schemeClr val="accent3"/>
                </a:solidFill>
              </a:rPr>
              <a:t>PIKK VORM</a:t>
            </a:r>
            <a:endParaRPr lang="et-EE" dirty="0">
              <a:solidFill>
                <a:schemeClr val="accent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2800" b="1" dirty="0"/>
              <a:t>I WAS </a:t>
            </a:r>
            <a:r>
              <a:rPr lang="et-EE" sz="2800" b="1" dirty="0" smtClean="0"/>
              <a:t>NOT</a:t>
            </a:r>
            <a:endParaRPr lang="et-EE" sz="28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t-EE" sz="2800" b="1" dirty="0"/>
              <a:t>YOU WERE </a:t>
            </a:r>
            <a:r>
              <a:rPr lang="et-EE" sz="2800" b="1" dirty="0" smtClean="0"/>
              <a:t>NOT</a:t>
            </a:r>
            <a:endParaRPr lang="et-EE" sz="28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t-EE" sz="2800" b="1" dirty="0"/>
              <a:t>HE WAS </a:t>
            </a:r>
            <a:r>
              <a:rPr lang="et-EE" sz="2800" b="1" dirty="0" smtClean="0"/>
              <a:t>NOT</a:t>
            </a:r>
            <a:endParaRPr lang="et-EE" sz="2800" b="1" dirty="0"/>
          </a:p>
          <a:p>
            <a:pPr marL="0" indent="0">
              <a:buNone/>
            </a:pPr>
            <a:r>
              <a:rPr lang="et-EE" sz="2800" b="1" dirty="0"/>
              <a:t>SHE WAS </a:t>
            </a:r>
            <a:r>
              <a:rPr lang="et-EE" sz="2800" b="1" dirty="0" smtClean="0"/>
              <a:t>NOT </a:t>
            </a:r>
          </a:p>
          <a:p>
            <a:pPr marL="0" indent="0">
              <a:buNone/>
            </a:pPr>
            <a:r>
              <a:rPr lang="et-EE" sz="2800" b="1" dirty="0" smtClean="0"/>
              <a:t>IT </a:t>
            </a:r>
            <a:r>
              <a:rPr lang="et-EE" sz="2800" b="1" dirty="0"/>
              <a:t>WAS </a:t>
            </a:r>
            <a:r>
              <a:rPr lang="et-EE" sz="2800" b="1" dirty="0" smtClean="0"/>
              <a:t>NOT</a:t>
            </a:r>
          </a:p>
          <a:p>
            <a:pPr marL="0" indent="0">
              <a:buNone/>
            </a:pPr>
            <a:r>
              <a:rPr lang="et-EE" sz="2800" b="1" dirty="0" smtClean="0"/>
              <a:t>WE </a:t>
            </a:r>
            <a:r>
              <a:rPr lang="et-EE" sz="2800" b="1" dirty="0"/>
              <a:t>WERE </a:t>
            </a:r>
            <a:r>
              <a:rPr lang="et-EE" sz="2800" b="1" dirty="0" smtClean="0"/>
              <a:t>NOT</a:t>
            </a:r>
          </a:p>
          <a:p>
            <a:pPr marL="0" indent="0">
              <a:buNone/>
            </a:pPr>
            <a:r>
              <a:rPr lang="et-EE" sz="2800" b="1" dirty="0" smtClean="0"/>
              <a:t>THEY </a:t>
            </a:r>
            <a:r>
              <a:rPr lang="et-EE" sz="2800" b="1" dirty="0"/>
              <a:t>WERE </a:t>
            </a:r>
            <a:r>
              <a:rPr lang="et-EE" sz="2800" b="1" dirty="0" smtClean="0"/>
              <a:t>NOT</a:t>
            </a:r>
            <a:endParaRPr lang="et-EE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t-EE" dirty="0" smtClean="0">
                <a:solidFill>
                  <a:schemeClr val="accent3"/>
                </a:solidFill>
              </a:rPr>
              <a:t>LÜHIVORM</a:t>
            </a:r>
            <a:endParaRPr lang="et-EE" dirty="0">
              <a:solidFill>
                <a:schemeClr val="accent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2800" b="1" dirty="0" smtClean="0"/>
              <a:t>I </a:t>
            </a:r>
            <a:r>
              <a:rPr lang="et-EE" sz="2800" b="1" dirty="0">
                <a:solidFill>
                  <a:schemeClr val="accent2"/>
                </a:solidFill>
              </a:rPr>
              <a:t>WASN’T </a:t>
            </a:r>
          </a:p>
          <a:p>
            <a:pPr marL="0" indent="0">
              <a:buNone/>
            </a:pPr>
            <a:r>
              <a:rPr lang="et-EE" sz="2800" b="1" dirty="0" smtClean="0"/>
              <a:t>YOU </a:t>
            </a:r>
            <a:r>
              <a:rPr lang="et-EE" sz="2800" b="1" dirty="0">
                <a:solidFill>
                  <a:schemeClr val="accent2"/>
                </a:solidFill>
              </a:rPr>
              <a:t>WEREN’T</a:t>
            </a:r>
          </a:p>
          <a:p>
            <a:pPr marL="0" indent="0">
              <a:buNone/>
            </a:pPr>
            <a:r>
              <a:rPr lang="et-EE" sz="2800" b="1" dirty="0" smtClean="0"/>
              <a:t>HE </a:t>
            </a:r>
            <a:r>
              <a:rPr lang="et-EE" sz="2800" b="1" dirty="0">
                <a:solidFill>
                  <a:schemeClr val="accent2"/>
                </a:solidFill>
              </a:rPr>
              <a:t>WASN’T</a:t>
            </a:r>
            <a:r>
              <a:rPr lang="et-EE" sz="2800" b="1" dirty="0"/>
              <a:t> </a:t>
            </a:r>
          </a:p>
          <a:p>
            <a:pPr marL="0" indent="0">
              <a:buNone/>
            </a:pPr>
            <a:r>
              <a:rPr lang="et-EE" sz="2800" b="1" dirty="0" smtClean="0"/>
              <a:t>SHE </a:t>
            </a:r>
            <a:r>
              <a:rPr lang="et-EE" sz="2800" b="1" dirty="0">
                <a:solidFill>
                  <a:schemeClr val="accent2"/>
                </a:solidFill>
              </a:rPr>
              <a:t>WASN’T</a:t>
            </a:r>
          </a:p>
          <a:p>
            <a:pPr marL="0" indent="0">
              <a:buNone/>
            </a:pPr>
            <a:r>
              <a:rPr lang="et-EE" sz="2800" b="1" dirty="0" smtClean="0"/>
              <a:t>IT </a:t>
            </a:r>
            <a:r>
              <a:rPr lang="et-EE" sz="2800" b="1" dirty="0">
                <a:solidFill>
                  <a:schemeClr val="accent2"/>
                </a:solidFill>
              </a:rPr>
              <a:t>WASN’T </a:t>
            </a:r>
          </a:p>
          <a:p>
            <a:pPr marL="0" indent="0">
              <a:buNone/>
            </a:pPr>
            <a:r>
              <a:rPr lang="et-EE" sz="2800" b="1" dirty="0" smtClean="0"/>
              <a:t>WE </a:t>
            </a:r>
            <a:r>
              <a:rPr lang="et-EE" sz="2800" b="1" dirty="0" smtClean="0">
                <a:solidFill>
                  <a:schemeClr val="accent2"/>
                </a:solidFill>
              </a:rPr>
              <a:t>WEREN’T</a:t>
            </a:r>
          </a:p>
          <a:p>
            <a:pPr marL="0" indent="0">
              <a:buNone/>
            </a:pPr>
            <a:r>
              <a:rPr lang="et-EE" sz="2800" b="1" dirty="0"/>
              <a:t>THEY </a:t>
            </a:r>
            <a:r>
              <a:rPr lang="et-EE" sz="2800" b="1" dirty="0">
                <a:solidFill>
                  <a:schemeClr val="accent2"/>
                </a:solidFill>
              </a:rPr>
              <a:t>WEREN’T</a:t>
            </a:r>
          </a:p>
          <a:p>
            <a:pPr marL="0" indent="0" algn="ctr">
              <a:buNone/>
            </a:pPr>
            <a:endParaRPr lang="et-EE" b="1" dirty="0">
              <a:solidFill>
                <a:schemeClr val="accent2"/>
              </a:solidFill>
            </a:endParaRPr>
          </a:p>
        </p:txBody>
      </p:sp>
      <p:pic>
        <p:nvPicPr>
          <p:cNvPr id="9" name="eit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0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TRANSLATE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t-EE" dirty="0" smtClean="0"/>
              <a:t>Minu vanaema ei olnud õpetaja, ta oli arst.</a:t>
            </a:r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b="1" dirty="0" smtClean="0"/>
          </a:p>
          <a:p>
            <a:pPr marL="0" indent="0">
              <a:buNone/>
            </a:pPr>
            <a:endParaRPr lang="et-EE" b="1" dirty="0"/>
          </a:p>
          <a:p>
            <a:pPr marL="0" indent="0">
              <a:buNone/>
            </a:pPr>
            <a:r>
              <a:rPr lang="et-EE" b="1" dirty="0" smtClean="0"/>
              <a:t>My </a:t>
            </a:r>
            <a:r>
              <a:rPr lang="et-EE" b="1" dirty="0" smtClean="0"/>
              <a:t>granny wasn’t a teacher, she was a doctor.</a:t>
            </a:r>
            <a:endParaRPr lang="et-EE" b="1" dirty="0"/>
          </a:p>
        </p:txBody>
      </p:sp>
      <p:pic>
        <p:nvPicPr>
          <p:cNvPr id="6146" name="Picture 2" descr="C:\Users\Kasutaja\Pictures\estonia-flip\old-304605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843" y="2348880"/>
            <a:ext cx="1728192" cy="263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60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438</Words>
  <Application>Microsoft Office PowerPoint</Application>
  <PresentationFormat>On-screen Show (4:3)</PresentationFormat>
  <Paragraphs>144</Paragraphs>
  <Slides>17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WAS/ WERE Past Simple</vt:lpstr>
      <vt:lpstr>WAS, WERE</vt:lpstr>
      <vt:lpstr>WAS</vt:lpstr>
      <vt:lpstr>WERE</vt:lpstr>
      <vt:lpstr>WAS</vt:lpstr>
      <vt:lpstr>WAS</vt:lpstr>
      <vt:lpstr>COMPARE (võrdle)</vt:lpstr>
      <vt:lpstr>EITUS</vt:lpstr>
      <vt:lpstr>TRANSLATE</vt:lpstr>
      <vt:lpstr>TRANSLATE</vt:lpstr>
      <vt:lpstr>TRANSLATE</vt:lpstr>
      <vt:lpstr>TRANSLATE</vt:lpstr>
      <vt:lpstr>QUESTIONS</vt:lpstr>
      <vt:lpstr>ANSWERS</vt:lpstr>
      <vt:lpstr>WAS OR WERE?</vt:lpstr>
      <vt:lpstr>ANSWERS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WAS/ WERE</dc:title>
  <dc:creator>Kasutaja</dc:creator>
  <cp:lastModifiedBy>Kasutaja</cp:lastModifiedBy>
  <cp:revision>30</cp:revision>
  <dcterms:created xsi:type="dcterms:W3CDTF">2016-01-07T17:50:18Z</dcterms:created>
  <dcterms:modified xsi:type="dcterms:W3CDTF">2016-01-08T17:00:48Z</dcterms:modified>
</cp:coreProperties>
</file>