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2" r:id="rId10"/>
    <p:sldId id="258" r:id="rId11"/>
    <p:sldId id="257" r:id="rId12"/>
    <p:sldId id="259" r:id="rId13"/>
    <p:sldId id="260" r:id="rId14"/>
    <p:sldId id="261" r:id="rId15"/>
    <p:sldId id="263" r:id="rId16"/>
    <p:sldId id="262" r:id="rId17"/>
    <p:sldId id="273" r:id="rId18"/>
    <p:sldId id="271" r:id="rId19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B3E8-25BA-444A-A12A-92DA6BB6DC39}" type="datetimeFigureOut">
              <a:rPr lang="et-EE" smtClean="0"/>
              <a:t>7.04.2016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3B2A-FE18-4263-AB81-8589D261DE4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11961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B3E8-25BA-444A-A12A-92DA6BB6DC39}" type="datetimeFigureOut">
              <a:rPr lang="et-EE" smtClean="0"/>
              <a:t>7.04.2016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3B2A-FE18-4263-AB81-8589D261DE4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69882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B3E8-25BA-444A-A12A-92DA6BB6DC39}" type="datetimeFigureOut">
              <a:rPr lang="et-EE" smtClean="0"/>
              <a:t>7.04.2016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3B2A-FE18-4263-AB81-8589D261DE4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7257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B3E8-25BA-444A-A12A-92DA6BB6DC39}" type="datetimeFigureOut">
              <a:rPr lang="et-EE" smtClean="0"/>
              <a:t>7.04.2016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3B2A-FE18-4263-AB81-8589D261DE4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11096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B3E8-25BA-444A-A12A-92DA6BB6DC39}" type="datetimeFigureOut">
              <a:rPr lang="et-EE" smtClean="0"/>
              <a:t>7.04.2016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3B2A-FE18-4263-AB81-8589D261DE4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82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B3E8-25BA-444A-A12A-92DA6BB6DC39}" type="datetimeFigureOut">
              <a:rPr lang="et-EE" smtClean="0"/>
              <a:t>7.04.2016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3B2A-FE18-4263-AB81-8589D261DE4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22626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B3E8-25BA-444A-A12A-92DA6BB6DC39}" type="datetimeFigureOut">
              <a:rPr lang="et-EE" smtClean="0"/>
              <a:t>7.04.2016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3B2A-FE18-4263-AB81-8589D261DE4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53094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B3E8-25BA-444A-A12A-92DA6BB6DC39}" type="datetimeFigureOut">
              <a:rPr lang="et-EE" smtClean="0"/>
              <a:t>7.04.2016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3B2A-FE18-4263-AB81-8589D261DE4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28438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B3E8-25BA-444A-A12A-92DA6BB6DC39}" type="datetimeFigureOut">
              <a:rPr lang="et-EE" smtClean="0"/>
              <a:t>7.04.2016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3B2A-FE18-4263-AB81-8589D261DE4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641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B3E8-25BA-444A-A12A-92DA6BB6DC39}" type="datetimeFigureOut">
              <a:rPr lang="et-EE" smtClean="0"/>
              <a:t>7.04.2016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3B2A-FE18-4263-AB81-8589D261DE4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02568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B3E8-25BA-444A-A12A-92DA6BB6DC39}" type="datetimeFigureOut">
              <a:rPr lang="et-EE" smtClean="0"/>
              <a:t>7.04.2016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3B2A-FE18-4263-AB81-8589D261DE4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59805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CB3E8-25BA-444A-A12A-92DA6BB6DC39}" type="datetimeFigureOut">
              <a:rPr lang="et-EE" smtClean="0"/>
              <a:t>7.04.2016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33B2A-FE18-4263-AB81-8589D261DE4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594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gif"/><Relationship Id="rId7" Type="http://schemas.openxmlformats.org/officeDocument/2006/relationships/image" Target="../media/image10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b="1" dirty="0" smtClean="0"/>
              <a:t>WEATHER </a:t>
            </a:r>
            <a:endParaRPr lang="et-EE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smtClean="0"/>
              <a:t>Class 4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0756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What’s the weather like today?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t-EE" dirty="0" smtClean="0"/>
              <a:t>It’s </a:t>
            </a:r>
            <a:r>
              <a:rPr lang="et-EE" sz="4000" b="1" dirty="0" smtClean="0"/>
              <a:t>FROSTY.</a:t>
            </a:r>
            <a:endParaRPr lang="et-EE" sz="4000" b="1" dirty="0"/>
          </a:p>
        </p:txBody>
      </p:sp>
      <p:pic>
        <p:nvPicPr>
          <p:cNvPr id="6146" name="Picture 2" descr="C:\Users\Kasutaja\AppData\Local\Microsoft\Windows\Temporary Internet Files\Content.IE5\L3DLSS4G\gi01a20141212200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206142"/>
            <a:ext cx="4630770" cy="366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19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What’s the weather like today?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 smtClean="0"/>
              <a:t>It’s </a:t>
            </a:r>
            <a:r>
              <a:rPr lang="et-EE" sz="4000" b="1" dirty="0" smtClean="0"/>
              <a:t>WINDY</a:t>
            </a:r>
            <a:r>
              <a:rPr lang="et-EE" sz="4000" dirty="0" smtClean="0"/>
              <a:t>.</a:t>
            </a:r>
            <a:endParaRPr lang="et-EE" sz="4000" dirty="0"/>
          </a:p>
        </p:txBody>
      </p:sp>
      <p:pic>
        <p:nvPicPr>
          <p:cNvPr id="5122" name="Picture 2" descr="C:\Users\Kasutaja\AppData\Local\Microsoft\Windows\Temporary Internet Files\Content.IE5\8QPW4HUY\img-thing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700808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249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What’s the weather like today?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 smtClean="0"/>
              <a:t>It’s </a:t>
            </a:r>
            <a:r>
              <a:rPr lang="et-EE" sz="4000" b="1" dirty="0" smtClean="0"/>
              <a:t>SUNNY.</a:t>
            </a:r>
          </a:p>
          <a:p>
            <a:pPr marL="0" indent="0">
              <a:buNone/>
            </a:pPr>
            <a:endParaRPr lang="et-EE" sz="4000" b="1" dirty="0"/>
          </a:p>
        </p:txBody>
      </p:sp>
      <p:pic>
        <p:nvPicPr>
          <p:cNvPr id="7170" name="Picture 2" descr="C:\Users\Kasutaja\AppData\Local\Microsoft\Windows\Temporary Internet Files\Content.IE5\COPHAR6H\DBD_sunny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499" y="2566987"/>
            <a:ext cx="3578207" cy="3238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350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What’s the weather like today?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 smtClean="0"/>
              <a:t>It’s </a:t>
            </a:r>
            <a:r>
              <a:rPr lang="et-EE" sz="4000" b="1" dirty="0" smtClean="0"/>
              <a:t>CLOUDY</a:t>
            </a:r>
            <a:r>
              <a:rPr lang="et-EE" dirty="0" smtClean="0"/>
              <a:t>.</a:t>
            </a:r>
            <a:endParaRPr lang="et-EE" dirty="0"/>
          </a:p>
        </p:txBody>
      </p:sp>
      <p:pic>
        <p:nvPicPr>
          <p:cNvPr id="8194" name="Picture 2" descr="C:\Users\Kasutaja\AppData\Local\Microsoft\Windows\Temporary Internet Files\Content.IE5\COPHAR6H\cloudy2_rgb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636912"/>
            <a:ext cx="3602736" cy="2892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7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What’s the weather like today?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 smtClean="0"/>
              <a:t>It’s </a:t>
            </a:r>
            <a:r>
              <a:rPr lang="et-EE" sz="4000" b="1" dirty="0" smtClean="0"/>
              <a:t>FOGGY</a:t>
            </a:r>
            <a:r>
              <a:rPr lang="et-EE" dirty="0" smtClean="0"/>
              <a:t>.</a:t>
            </a:r>
          </a:p>
          <a:p>
            <a:pPr marL="0" indent="0">
              <a:buNone/>
            </a:pPr>
            <a:endParaRPr lang="et-EE" dirty="0"/>
          </a:p>
        </p:txBody>
      </p:sp>
      <p:pic>
        <p:nvPicPr>
          <p:cNvPr id="9218" name="Picture 2" descr="C:\Users\Kasutaja\AppData\Local\Microsoft\Windows\Temporary Internet Files\Content.IE5\L3DLSS4G\2204414002_025f41bbb4_z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204864"/>
            <a:ext cx="4990704" cy="3345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5794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What’s the weather like today?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 smtClean="0"/>
              <a:t>It’s </a:t>
            </a:r>
            <a:r>
              <a:rPr lang="et-EE" sz="4000" b="1" dirty="0" smtClean="0"/>
              <a:t>SNOWY</a:t>
            </a:r>
            <a:r>
              <a:rPr lang="et-EE" dirty="0" smtClean="0"/>
              <a:t>.</a:t>
            </a:r>
            <a:endParaRPr lang="et-EE" dirty="0"/>
          </a:p>
        </p:txBody>
      </p:sp>
      <p:pic>
        <p:nvPicPr>
          <p:cNvPr id="11267" name="Picture 3" descr="C:\Users\Kasutaja\AppData\Local\Microsoft\Windows\Temporary Internet Files\Content.IE5\L3DLSS4G\weather-26342_64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545327"/>
            <a:ext cx="4272136" cy="308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137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What’s the weather like today?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 smtClean="0"/>
              <a:t>It’s </a:t>
            </a:r>
            <a:r>
              <a:rPr lang="et-EE" sz="4000" b="1" dirty="0" smtClean="0"/>
              <a:t>RAINY.</a:t>
            </a:r>
          </a:p>
          <a:p>
            <a:pPr marL="0" indent="0">
              <a:buNone/>
            </a:pPr>
            <a:endParaRPr lang="et-EE" sz="4000" b="1" dirty="0"/>
          </a:p>
        </p:txBody>
      </p:sp>
      <p:pic>
        <p:nvPicPr>
          <p:cNvPr id="10242" name="Picture 2" descr="C:\Users\Kasutaja\AppData\Local\Microsoft\Windows\Temporary Internet Files\Content.IE5\L3DLSS4G\rainy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760" y="1412776"/>
            <a:ext cx="3727614" cy="3937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5347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EXTRA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 smtClean="0"/>
              <a:t>Look out of the window!</a:t>
            </a:r>
          </a:p>
          <a:p>
            <a:pPr marL="0" indent="0">
              <a:buNone/>
            </a:pPr>
            <a:r>
              <a:rPr lang="et-EE" b="1" dirty="0" smtClean="0"/>
              <a:t>What’s the weather like today?</a:t>
            </a:r>
          </a:p>
          <a:p>
            <a:pPr marL="0" indent="0">
              <a:buNone/>
            </a:pPr>
            <a:r>
              <a:rPr lang="et-EE" dirty="0" smtClean="0"/>
              <a:t>Is it sunny? Is it foggy? </a:t>
            </a:r>
            <a:r>
              <a:rPr lang="et-EE" smtClean="0"/>
              <a:t>Make three sentences.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88014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551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/>
              <a:t>WINDY</a:t>
            </a:r>
            <a:endParaRPr lang="et-EE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t-EE" b="1" dirty="0" smtClean="0"/>
              <a:t>TUULINE</a:t>
            </a:r>
            <a:endParaRPr lang="et-EE" b="1" dirty="0"/>
          </a:p>
        </p:txBody>
      </p:sp>
      <p:pic>
        <p:nvPicPr>
          <p:cNvPr id="1027" name="Picture 3" descr="C:\Users\Kasutaja\AppData\Local\Microsoft\Windows\Temporary Internet Files\Content.IE5\8QPW4HUY\img-thing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34888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895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/>
              <a:t>FROSTY</a:t>
            </a:r>
            <a:endParaRPr lang="et-EE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t-EE" b="1" dirty="0" smtClean="0"/>
              <a:t>PAKASELINE, KÜLM</a:t>
            </a:r>
            <a:endParaRPr lang="et-EE" b="1" dirty="0"/>
          </a:p>
        </p:txBody>
      </p:sp>
      <p:pic>
        <p:nvPicPr>
          <p:cNvPr id="3075" name="Picture 3" descr="C:\Users\Kasutaja\AppData\Local\Microsoft\Windows\Temporary Internet Files\Content.IE5\L3DLSS4G\gi01a20141212200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420888"/>
            <a:ext cx="4513283" cy="357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617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/>
              <a:t>SUNNY</a:t>
            </a:r>
            <a:endParaRPr lang="et-E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t-EE" b="1" dirty="0" smtClean="0"/>
              <a:t>PÄIKESEPAISTELINE</a:t>
            </a:r>
          </a:p>
          <a:p>
            <a:pPr marL="0" indent="0">
              <a:buNone/>
            </a:pPr>
            <a:endParaRPr lang="et-EE" dirty="0"/>
          </a:p>
        </p:txBody>
      </p:sp>
      <p:pic>
        <p:nvPicPr>
          <p:cNvPr id="4098" name="Picture 2" descr="C:\Users\Kasutaja\AppData\Local\Microsoft\Windows\Temporary Internet Files\Content.IE5\COPHAR6H\DBD_sunny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499" y="2566987"/>
            <a:ext cx="3419073" cy="309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018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/>
              <a:t>CLOUDY</a:t>
            </a:r>
            <a:endParaRPr lang="et-E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t-EE" b="1" dirty="0" smtClean="0"/>
              <a:t>PILVINE</a:t>
            </a:r>
          </a:p>
          <a:p>
            <a:pPr marL="0" indent="0" algn="ctr">
              <a:buNone/>
            </a:pPr>
            <a:endParaRPr lang="et-EE" dirty="0"/>
          </a:p>
        </p:txBody>
      </p:sp>
      <p:pic>
        <p:nvPicPr>
          <p:cNvPr id="5122" name="Picture 2" descr="C:\Users\Kasutaja\AppData\Local\Microsoft\Windows\Temporary Internet Files\Content.IE5\COPHAR6H\cloudy2_rgb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492896"/>
            <a:ext cx="3602736" cy="2892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08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/>
              <a:t>FOGGY</a:t>
            </a:r>
            <a:endParaRPr lang="et-E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t-EE" b="1" dirty="0" smtClean="0"/>
              <a:t>UDUNE</a:t>
            </a:r>
            <a:endParaRPr lang="et-EE" b="1" dirty="0"/>
          </a:p>
        </p:txBody>
      </p:sp>
      <p:pic>
        <p:nvPicPr>
          <p:cNvPr id="6146" name="Picture 2" descr="C:\Users\Kasutaja\AppData\Local\Microsoft\Windows\Temporary Internet Files\Content.IE5\L3DLSS4G\2204414002_025f41bbb4_z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260590"/>
            <a:ext cx="5792192" cy="388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04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/>
              <a:t>RAINY</a:t>
            </a:r>
            <a:endParaRPr lang="et-E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t-EE" b="1" dirty="0" smtClean="0"/>
              <a:t>VIHMANE</a:t>
            </a:r>
            <a:endParaRPr lang="et-EE" b="1" dirty="0"/>
          </a:p>
        </p:txBody>
      </p:sp>
      <p:pic>
        <p:nvPicPr>
          <p:cNvPr id="7170" name="Picture 2" descr="C:\Users\Kasutaja\AppData\Local\Microsoft\Windows\Temporary Internet Files\Content.IE5\L3DLSS4G\rainy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211962"/>
            <a:ext cx="3857228" cy="407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388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/>
              <a:t>SNOWY</a:t>
            </a:r>
            <a:endParaRPr lang="et-E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t-EE" b="1" dirty="0" smtClean="0"/>
              <a:t>LUMINE</a:t>
            </a:r>
            <a:endParaRPr lang="et-EE" b="1" dirty="0"/>
          </a:p>
        </p:txBody>
      </p:sp>
      <p:pic>
        <p:nvPicPr>
          <p:cNvPr id="8194" name="Picture 2" descr="C:\Users\Kasutaja\AppData\Local\Microsoft\Windows\Temporary Internet Files\Content.IE5\L3DLSS4G\weather-26342_64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349632"/>
            <a:ext cx="4560168" cy="3291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783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/>
              <a:t>MIS ILM TÄNA ON?</a:t>
            </a:r>
            <a:endParaRPr lang="et-E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t-EE" sz="3600" b="1" dirty="0" smtClean="0"/>
              <a:t>WHAT’S THE WEATHER LIKE TODAY?</a:t>
            </a:r>
          </a:p>
          <a:p>
            <a:pPr marL="0" indent="0" algn="ctr">
              <a:buNone/>
            </a:pPr>
            <a:r>
              <a:rPr lang="et-EE" sz="3600" b="1" smtClean="0"/>
              <a:t>IT’S   .............</a:t>
            </a:r>
            <a:endParaRPr lang="et-EE" sz="3600" b="1" dirty="0" smtClean="0"/>
          </a:p>
          <a:p>
            <a:pPr marL="0" indent="0" algn="ctr">
              <a:buNone/>
            </a:pPr>
            <a:endParaRPr lang="et-EE" b="1" dirty="0"/>
          </a:p>
          <a:p>
            <a:pPr marL="0" indent="0" algn="ctr">
              <a:buNone/>
            </a:pPr>
            <a:endParaRPr lang="et-EE" b="1" dirty="0"/>
          </a:p>
        </p:txBody>
      </p:sp>
      <p:pic>
        <p:nvPicPr>
          <p:cNvPr id="9218" name="Picture 2" descr="C:\Users\Kasutaja\AppData\Local\Microsoft\Windows\Temporary Internet Files\Content.IE5\L3DLSS4G\weather-26342_64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72" y="4400556"/>
            <a:ext cx="1751856" cy="1264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Kasutaja\AppData\Local\Microsoft\Windows\Temporary Internet Files\Content.IE5\L3DLSS4G\rainy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254" y="2492896"/>
            <a:ext cx="1478084" cy="156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C:\Users\Kasutaja\AppData\Local\Microsoft\Windows\Temporary Internet Files\Content.IE5\COPHAR6H\DBD_sunny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338" y="3544755"/>
            <a:ext cx="1728192" cy="1564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C:\Users\Kasutaja\AppData\Local\Microsoft\Windows\Temporary Internet Files\Content.IE5\8QPW4HUY\img-thing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25" y="3036394"/>
            <a:ext cx="1472952" cy="1472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C:\Users\Kasutaja\AppData\Local\Microsoft\Windows\Temporary Internet Files\Content.IE5\L3DLSS4G\gi01a201412122000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653136"/>
            <a:ext cx="1753903" cy="1388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3" name="Picture 7" descr="C:\Users\Kasutaja\AppData\Local\Microsoft\Windows\Temporary Internet Files\Content.IE5\L3DLSS4G\2204414002_025f41bbb4_z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1392" y="4885414"/>
            <a:ext cx="1378387" cy="9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C:\Users\Kasutaja\AppData\Local\Microsoft\Windows\Temporary Internet Files\Content.IE5\COPHAR6H\cloudy2_rgb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263373"/>
            <a:ext cx="1269179" cy="1018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985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120</Words>
  <Application>Microsoft Office PowerPoint</Application>
  <PresentationFormat>On-screen Show (4:3)</PresentationFormat>
  <Paragraphs>37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WEATHER </vt:lpstr>
      <vt:lpstr>WINDY</vt:lpstr>
      <vt:lpstr>FROSTY</vt:lpstr>
      <vt:lpstr>SUNNY</vt:lpstr>
      <vt:lpstr>CLOUDY</vt:lpstr>
      <vt:lpstr>FOGGY</vt:lpstr>
      <vt:lpstr>RAINY</vt:lpstr>
      <vt:lpstr>SNOWY</vt:lpstr>
      <vt:lpstr>MIS ILM TÄNA ON?</vt:lpstr>
      <vt:lpstr>What’s the weather like today?</vt:lpstr>
      <vt:lpstr>What’s the weather like today?</vt:lpstr>
      <vt:lpstr>What’s the weather like today?</vt:lpstr>
      <vt:lpstr>What’s the weather like today?</vt:lpstr>
      <vt:lpstr>What’s the weather like today?</vt:lpstr>
      <vt:lpstr>What’s the weather like today?</vt:lpstr>
      <vt:lpstr>What’s the weather like today?</vt:lpstr>
      <vt:lpstr>EXTRA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 </dc:title>
  <dc:creator>Kasutaja</dc:creator>
  <cp:lastModifiedBy>Kasutaja</cp:lastModifiedBy>
  <cp:revision>16</cp:revision>
  <dcterms:created xsi:type="dcterms:W3CDTF">2016-01-06T18:48:39Z</dcterms:created>
  <dcterms:modified xsi:type="dcterms:W3CDTF">2016-04-07T19:35:16Z</dcterms:modified>
</cp:coreProperties>
</file>