
<file path=[Content_Types].xml><?xml version="1.0" encoding="utf-8"?>
<Types xmlns="http://schemas.openxmlformats.org/package/2006/content-types">
  <Default Extension="mp3" ContentType="audio/mpeg"/>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59" r:id="rId7"/>
    <p:sldId id="260" r:id="rId8"/>
    <p:sldId id="267" r:id="rId9"/>
    <p:sldId id="263" r:id="rId10"/>
    <p:sldId id="271"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media6.mp3"/><Relationship Id="rId13" Type="http://schemas.microsoft.com/office/2007/relationships/media" Target="../media/media9.mp3"/><Relationship Id="rId18" Type="http://schemas.openxmlformats.org/officeDocument/2006/relationships/image" Target="../media/image1.png"/><Relationship Id="rId26" Type="http://schemas.openxmlformats.org/officeDocument/2006/relationships/image" Target="../media/image14.png"/><Relationship Id="rId3" Type="http://schemas.microsoft.com/office/2007/relationships/media" Target="../media/media4.mp3"/><Relationship Id="rId21" Type="http://schemas.openxmlformats.org/officeDocument/2006/relationships/image" Target="../media/image9.png"/><Relationship Id="rId34" Type="http://schemas.openxmlformats.org/officeDocument/2006/relationships/image" Target="../media/image22.gif"/><Relationship Id="rId7" Type="http://schemas.microsoft.com/office/2007/relationships/media" Target="../media/media6.mp3"/><Relationship Id="rId12" Type="http://schemas.openxmlformats.org/officeDocument/2006/relationships/audio" Target="../media/media8.mp3"/><Relationship Id="rId17" Type="http://schemas.openxmlformats.org/officeDocument/2006/relationships/slideLayout" Target="../slideLayouts/slideLayout7.xml"/><Relationship Id="rId25" Type="http://schemas.openxmlformats.org/officeDocument/2006/relationships/image" Target="../media/image13.png"/><Relationship Id="rId33" Type="http://schemas.openxmlformats.org/officeDocument/2006/relationships/image" Target="../media/image21.gif"/><Relationship Id="rId2" Type="http://schemas.openxmlformats.org/officeDocument/2006/relationships/audio" Target="../media/media3.mp3"/><Relationship Id="rId16" Type="http://schemas.openxmlformats.org/officeDocument/2006/relationships/audio" Target="../media/media10.mp3"/><Relationship Id="rId20" Type="http://schemas.openxmlformats.org/officeDocument/2006/relationships/image" Target="../media/image8.png"/><Relationship Id="rId29" Type="http://schemas.openxmlformats.org/officeDocument/2006/relationships/image" Target="../media/image17.gif"/><Relationship Id="rId1" Type="http://schemas.microsoft.com/office/2007/relationships/media" Target="../media/media3.mp3"/><Relationship Id="rId6" Type="http://schemas.openxmlformats.org/officeDocument/2006/relationships/audio" Target="../media/media5.mp3"/><Relationship Id="rId11" Type="http://schemas.microsoft.com/office/2007/relationships/media" Target="../media/media8.mp3"/><Relationship Id="rId24" Type="http://schemas.openxmlformats.org/officeDocument/2006/relationships/image" Target="../media/image12.png"/><Relationship Id="rId32" Type="http://schemas.openxmlformats.org/officeDocument/2006/relationships/image" Target="../media/image20.gif"/><Relationship Id="rId5" Type="http://schemas.microsoft.com/office/2007/relationships/media" Target="../media/media5.mp3"/><Relationship Id="rId15" Type="http://schemas.microsoft.com/office/2007/relationships/media" Target="../media/media10.mp3"/><Relationship Id="rId23" Type="http://schemas.openxmlformats.org/officeDocument/2006/relationships/image" Target="../media/image11.png"/><Relationship Id="rId28" Type="http://schemas.openxmlformats.org/officeDocument/2006/relationships/image" Target="../media/image16.gif"/><Relationship Id="rId10" Type="http://schemas.openxmlformats.org/officeDocument/2006/relationships/audio" Target="../media/media7.mp3"/><Relationship Id="rId19" Type="http://schemas.openxmlformats.org/officeDocument/2006/relationships/image" Target="../media/image7.png"/><Relationship Id="rId31" Type="http://schemas.openxmlformats.org/officeDocument/2006/relationships/image" Target="../media/image19.gif"/><Relationship Id="rId4" Type="http://schemas.openxmlformats.org/officeDocument/2006/relationships/audio" Target="../media/media4.mp3"/><Relationship Id="rId9" Type="http://schemas.microsoft.com/office/2007/relationships/media" Target="../media/media7.mp3"/><Relationship Id="rId14" Type="http://schemas.openxmlformats.org/officeDocument/2006/relationships/audio" Target="../media/media9.mp3"/><Relationship Id="rId22" Type="http://schemas.openxmlformats.org/officeDocument/2006/relationships/image" Target="../media/image10.png"/><Relationship Id="rId27" Type="http://schemas.openxmlformats.org/officeDocument/2006/relationships/image" Target="../media/image15.gif"/><Relationship Id="rId30" Type="http://schemas.openxmlformats.org/officeDocument/2006/relationships/image" Target="../media/image18.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audio" Target="../media/media16.mp3"/><Relationship Id="rId13" Type="http://schemas.microsoft.com/office/2007/relationships/media" Target="../media/media19.mp3"/><Relationship Id="rId18" Type="http://schemas.openxmlformats.org/officeDocument/2006/relationships/image" Target="../media/image1.png"/><Relationship Id="rId26" Type="http://schemas.openxmlformats.org/officeDocument/2006/relationships/image" Target="../media/image14.png"/><Relationship Id="rId3" Type="http://schemas.microsoft.com/office/2007/relationships/media" Target="../media/media14.mp3"/><Relationship Id="rId21" Type="http://schemas.openxmlformats.org/officeDocument/2006/relationships/image" Target="../media/image9.png"/><Relationship Id="rId34" Type="http://schemas.openxmlformats.org/officeDocument/2006/relationships/image" Target="../media/image22.gif"/><Relationship Id="rId7" Type="http://schemas.microsoft.com/office/2007/relationships/media" Target="../media/media16.mp3"/><Relationship Id="rId12" Type="http://schemas.openxmlformats.org/officeDocument/2006/relationships/audio" Target="../media/media18.mp3"/><Relationship Id="rId17" Type="http://schemas.openxmlformats.org/officeDocument/2006/relationships/slideLayout" Target="../slideLayouts/slideLayout7.xml"/><Relationship Id="rId25" Type="http://schemas.openxmlformats.org/officeDocument/2006/relationships/image" Target="../media/image13.png"/><Relationship Id="rId33" Type="http://schemas.openxmlformats.org/officeDocument/2006/relationships/image" Target="../media/image21.gif"/><Relationship Id="rId2" Type="http://schemas.openxmlformats.org/officeDocument/2006/relationships/audio" Target="../media/media13.mp3"/><Relationship Id="rId16" Type="http://schemas.openxmlformats.org/officeDocument/2006/relationships/audio" Target="../media/media20.m4a"/><Relationship Id="rId20" Type="http://schemas.openxmlformats.org/officeDocument/2006/relationships/image" Target="../media/image8.png"/><Relationship Id="rId29" Type="http://schemas.openxmlformats.org/officeDocument/2006/relationships/image" Target="../media/image17.gif"/><Relationship Id="rId1" Type="http://schemas.microsoft.com/office/2007/relationships/media" Target="../media/media13.mp3"/><Relationship Id="rId6" Type="http://schemas.openxmlformats.org/officeDocument/2006/relationships/audio" Target="../media/media15.mp3"/><Relationship Id="rId11" Type="http://schemas.microsoft.com/office/2007/relationships/media" Target="../media/media18.mp3"/><Relationship Id="rId24" Type="http://schemas.openxmlformats.org/officeDocument/2006/relationships/image" Target="../media/image12.png"/><Relationship Id="rId32" Type="http://schemas.openxmlformats.org/officeDocument/2006/relationships/image" Target="../media/image20.gif"/><Relationship Id="rId5" Type="http://schemas.microsoft.com/office/2007/relationships/media" Target="../media/media15.mp3"/><Relationship Id="rId15" Type="http://schemas.microsoft.com/office/2007/relationships/media" Target="../media/media20.m4a"/><Relationship Id="rId23" Type="http://schemas.openxmlformats.org/officeDocument/2006/relationships/image" Target="../media/image11.png"/><Relationship Id="rId28" Type="http://schemas.openxmlformats.org/officeDocument/2006/relationships/image" Target="../media/image16.gif"/><Relationship Id="rId10" Type="http://schemas.openxmlformats.org/officeDocument/2006/relationships/audio" Target="../media/media17.mp3"/><Relationship Id="rId19" Type="http://schemas.openxmlformats.org/officeDocument/2006/relationships/image" Target="../media/image7.png"/><Relationship Id="rId31" Type="http://schemas.openxmlformats.org/officeDocument/2006/relationships/image" Target="../media/image19.gif"/><Relationship Id="rId4" Type="http://schemas.openxmlformats.org/officeDocument/2006/relationships/audio" Target="../media/media14.mp3"/><Relationship Id="rId9" Type="http://schemas.microsoft.com/office/2007/relationships/media" Target="../media/media17.mp3"/><Relationship Id="rId14" Type="http://schemas.openxmlformats.org/officeDocument/2006/relationships/audio" Target="../media/media19.mp3"/><Relationship Id="rId22" Type="http://schemas.openxmlformats.org/officeDocument/2006/relationships/image" Target="../media/image10.png"/><Relationship Id="rId27" Type="http://schemas.openxmlformats.org/officeDocument/2006/relationships/image" Target="../media/image15.gif"/><Relationship Id="rId30"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52_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02728" y="3941929"/>
            <a:ext cx="609600" cy="609600"/>
          </a:xfrm>
          <a:prstGeom prst="rect">
            <a:avLst/>
          </a:prstGeom>
        </p:spPr>
      </p:pic>
      <p:sp>
        <p:nvSpPr>
          <p:cNvPr id="4" name="pole tekstowe 3"/>
          <p:cNvSpPr txBox="1"/>
          <p:nvPr/>
        </p:nvSpPr>
        <p:spPr>
          <a:xfrm>
            <a:off x="1463039" y="2654756"/>
            <a:ext cx="6191795" cy="923330"/>
          </a:xfrm>
          <a:prstGeom prst="rect">
            <a:avLst/>
          </a:prstGeom>
          <a:noFill/>
        </p:spPr>
        <p:txBody>
          <a:bodyPr wrap="square" rtlCol="0">
            <a:spAutoFit/>
          </a:bodyPr>
          <a:lstStyle/>
          <a:p>
            <a:r>
              <a:rPr lang="pl-PL" sz="5400" b="1" dirty="0" smtClean="0"/>
              <a:t>Jestem z Warszawy</a:t>
            </a:r>
            <a:endParaRPr lang="pl-PL" sz="5400" b="1"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ata i pet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30403" y="209834"/>
            <a:ext cx="609600" cy="609600"/>
          </a:xfrm>
          <a:prstGeom prst="rect">
            <a:avLst/>
          </a:prstGeom>
        </p:spPr>
      </p:pic>
      <p:sp>
        <p:nvSpPr>
          <p:cNvPr id="2" name="Objaśnienie owalne 1"/>
          <p:cNvSpPr/>
          <p:nvPr/>
        </p:nvSpPr>
        <p:spPr>
          <a:xfrm>
            <a:off x="2936480" y="104125"/>
            <a:ext cx="2410673" cy="953779"/>
          </a:xfrm>
          <a:prstGeom prst="wedgeEllipseCallout">
            <a:avLst>
              <a:gd name="adj1" fmla="val -26086"/>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188207" y="130066"/>
            <a:ext cx="2659496" cy="901900"/>
          </a:xfrm>
          <a:prstGeom prst="wedgeEllipseCallout">
            <a:avLst>
              <a:gd name="adj1" fmla="val 19045"/>
              <a:gd name="adj2" fmla="val 68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276984" y="283789"/>
            <a:ext cx="2481942" cy="646331"/>
          </a:xfrm>
          <a:prstGeom prst="rect">
            <a:avLst/>
          </a:prstGeom>
          <a:noFill/>
        </p:spPr>
        <p:txBody>
          <a:bodyPr wrap="square" rtlCol="0">
            <a:spAutoFit/>
          </a:bodyPr>
          <a:lstStyle/>
          <a:p>
            <a:r>
              <a:rPr lang="pl-PL" dirty="0" smtClean="0"/>
              <a:t>Cześć! Jestem Beata. Jak się nazywasz?</a:t>
            </a:r>
            <a:endParaRPr lang="pl-PL" dirty="0"/>
          </a:p>
        </p:txBody>
      </p:sp>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203" y="1185689"/>
            <a:ext cx="1847446" cy="2129620"/>
          </a:xfrm>
          <a:prstGeom prst="rect">
            <a:avLst/>
          </a:prstGeom>
        </p:spPr>
      </p:pic>
      <p:sp>
        <p:nvSpPr>
          <p:cNvPr id="16" name="pole tekstowe 15"/>
          <p:cNvSpPr txBox="1"/>
          <p:nvPr/>
        </p:nvSpPr>
        <p:spPr>
          <a:xfrm>
            <a:off x="3155570" y="257848"/>
            <a:ext cx="1972492" cy="646331"/>
          </a:xfrm>
          <a:prstGeom prst="rect">
            <a:avLst/>
          </a:prstGeom>
          <a:noFill/>
        </p:spPr>
        <p:txBody>
          <a:bodyPr wrap="square" rtlCol="0">
            <a:spAutoFit/>
          </a:bodyPr>
          <a:lstStyle/>
          <a:p>
            <a:r>
              <a:rPr lang="pl-PL" dirty="0" smtClean="0"/>
              <a:t>Cześć! Nazywam się Peter. Miło mi.</a:t>
            </a:r>
            <a:endParaRPr lang="pl-PL" dirty="0"/>
          </a:p>
        </p:txBody>
      </p:sp>
      <p:pic>
        <p:nvPicPr>
          <p:cNvPr id="17" name="Obraz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7654" y="1179794"/>
            <a:ext cx="1858452" cy="2142308"/>
          </a:xfrm>
          <a:prstGeom prst="rect">
            <a:avLst/>
          </a:prstGeom>
        </p:spPr>
      </p:pic>
      <p:sp>
        <p:nvSpPr>
          <p:cNvPr id="18" name="Objaśnienie owalne 17"/>
          <p:cNvSpPr/>
          <p:nvPr/>
        </p:nvSpPr>
        <p:spPr>
          <a:xfrm>
            <a:off x="7143430" y="178039"/>
            <a:ext cx="2410673" cy="953779"/>
          </a:xfrm>
          <a:prstGeom prst="wedgeEllipseCallout">
            <a:avLst>
              <a:gd name="adj1" fmla="val 7511"/>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Objaśnienie owalne 18"/>
          <p:cNvSpPr/>
          <p:nvPr/>
        </p:nvSpPr>
        <p:spPr>
          <a:xfrm>
            <a:off x="9781327" y="145969"/>
            <a:ext cx="2410673" cy="953779"/>
          </a:xfrm>
          <a:prstGeom prst="wedgeEllipseCallout">
            <a:avLst>
              <a:gd name="adj1" fmla="val -36381"/>
              <a:gd name="adj2" fmla="val 63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7458891" y="379009"/>
            <a:ext cx="1867989" cy="646331"/>
          </a:xfrm>
          <a:prstGeom prst="rect">
            <a:avLst/>
          </a:prstGeom>
          <a:noFill/>
        </p:spPr>
        <p:txBody>
          <a:bodyPr wrap="square" rtlCol="0">
            <a:spAutoFit/>
          </a:bodyPr>
          <a:lstStyle/>
          <a:p>
            <a:r>
              <a:rPr lang="pl-PL" dirty="0" smtClean="0"/>
              <a:t>Mnie również. Skąd jesteś? </a:t>
            </a:r>
            <a:endParaRPr lang="pl-PL" dirty="0"/>
          </a:p>
        </p:txBody>
      </p:sp>
      <p:sp>
        <p:nvSpPr>
          <p:cNvPr id="21" name="pole tekstowe 20"/>
          <p:cNvSpPr txBox="1"/>
          <p:nvPr/>
        </p:nvSpPr>
        <p:spPr>
          <a:xfrm>
            <a:off x="10048834" y="385447"/>
            <a:ext cx="2011680" cy="646331"/>
          </a:xfrm>
          <a:prstGeom prst="rect">
            <a:avLst/>
          </a:prstGeom>
          <a:noFill/>
        </p:spPr>
        <p:txBody>
          <a:bodyPr wrap="square" rtlCol="0">
            <a:spAutoFit/>
          </a:bodyPr>
          <a:lstStyle/>
          <a:p>
            <a:r>
              <a:rPr lang="pl-PL" dirty="0" smtClean="0"/>
              <a:t>Jestem z Niemiec, a ty?</a:t>
            </a:r>
            <a:endParaRPr lang="pl-PL" dirty="0"/>
          </a:p>
        </p:txBody>
      </p:sp>
      <p:pic>
        <p:nvPicPr>
          <p:cNvPr id="22" name="Obraz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0912" y="4611190"/>
            <a:ext cx="1861737" cy="2146094"/>
          </a:xfrm>
          <a:prstGeom prst="rect">
            <a:avLst/>
          </a:prstGeom>
        </p:spPr>
      </p:pic>
      <p:sp>
        <p:nvSpPr>
          <p:cNvPr id="23" name="Objaśnienie owalne 22"/>
          <p:cNvSpPr/>
          <p:nvPr/>
        </p:nvSpPr>
        <p:spPr>
          <a:xfrm>
            <a:off x="188207" y="3657411"/>
            <a:ext cx="2659496" cy="953779"/>
          </a:xfrm>
          <a:prstGeom prst="wedgeEllipseCallout">
            <a:avLst>
              <a:gd name="adj1" fmla="val 19432"/>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Objaśnienie owalne 23"/>
          <p:cNvSpPr/>
          <p:nvPr/>
        </p:nvSpPr>
        <p:spPr>
          <a:xfrm>
            <a:off x="3311658" y="3654087"/>
            <a:ext cx="2410673" cy="953779"/>
          </a:xfrm>
          <a:prstGeom prst="wedgeEllipseCallout">
            <a:avLst>
              <a:gd name="adj1" fmla="val -39090"/>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ole tekstowe 24"/>
          <p:cNvSpPr txBox="1"/>
          <p:nvPr/>
        </p:nvSpPr>
        <p:spPr>
          <a:xfrm>
            <a:off x="365761" y="3811135"/>
            <a:ext cx="2570719" cy="646331"/>
          </a:xfrm>
          <a:prstGeom prst="rect">
            <a:avLst/>
          </a:prstGeom>
          <a:noFill/>
        </p:spPr>
        <p:txBody>
          <a:bodyPr wrap="square" rtlCol="0">
            <a:spAutoFit/>
          </a:bodyPr>
          <a:lstStyle/>
          <a:p>
            <a:r>
              <a:rPr lang="pl-PL" dirty="0" smtClean="0"/>
              <a:t>Jestem z Polski. Świetnie mówisz po polsku.</a:t>
            </a:r>
            <a:endParaRPr lang="pl-PL" dirty="0"/>
          </a:p>
        </p:txBody>
      </p:sp>
      <p:sp>
        <p:nvSpPr>
          <p:cNvPr id="26" name="pole tekstowe 25"/>
          <p:cNvSpPr txBox="1"/>
          <p:nvPr/>
        </p:nvSpPr>
        <p:spPr>
          <a:xfrm>
            <a:off x="3491723" y="3811135"/>
            <a:ext cx="2155372" cy="646331"/>
          </a:xfrm>
          <a:prstGeom prst="rect">
            <a:avLst/>
          </a:prstGeom>
          <a:noFill/>
        </p:spPr>
        <p:txBody>
          <a:bodyPr wrap="square" rtlCol="0">
            <a:spAutoFit/>
          </a:bodyPr>
          <a:lstStyle/>
          <a:p>
            <a:r>
              <a:rPr lang="pl-PL" dirty="0" smtClean="0"/>
              <a:t>Dziękuję! Mówisz po niemiecku?</a:t>
            </a:r>
            <a:endParaRPr lang="pl-PL" dirty="0"/>
          </a:p>
        </p:txBody>
      </p:sp>
      <p:pic>
        <p:nvPicPr>
          <p:cNvPr id="27" name="Obraz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3558" y="4611190"/>
            <a:ext cx="1861737" cy="2146094"/>
          </a:xfrm>
          <a:prstGeom prst="rect">
            <a:avLst/>
          </a:prstGeom>
        </p:spPr>
      </p:pic>
      <p:sp>
        <p:nvSpPr>
          <p:cNvPr id="28" name="Objaśnienie owalne 27"/>
          <p:cNvSpPr/>
          <p:nvPr/>
        </p:nvSpPr>
        <p:spPr>
          <a:xfrm>
            <a:off x="9649841" y="3489756"/>
            <a:ext cx="2410673" cy="953779"/>
          </a:xfrm>
          <a:prstGeom prst="wedgeEllipseCallout">
            <a:avLst>
              <a:gd name="adj1" fmla="val -36381"/>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Objaśnienie owalne 29"/>
          <p:cNvSpPr/>
          <p:nvPr/>
        </p:nvSpPr>
        <p:spPr>
          <a:xfrm>
            <a:off x="6557554" y="3573583"/>
            <a:ext cx="2735016" cy="1034283"/>
          </a:xfrm>
          <a:prstGeom prst="wedgeEllipseCallout">
            <a:avLst>
              <a:gd name="adj1" fmla="val 19432"/>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1" name="pole tekstowe 30"/>
          <p:cNvSpPr txBox="1"/>
          <p:nvPr/>
        </p:nvSpPr>
        <p:spPr>
          <a:xfrm>
            <a:off x="6990981" y="3654087"/>
            <a:ext cx="2301589" cy="923330"/>
          </a:xfrm>
          <a:prstGeom prst="rect">
            <a:avLst/>
          </a:prstGeom>
          <a:noFill/>
        </p:spPr>
        <p:txBody>
          <a:bodyPr wrap="square" rtlCol="0">
            <a:spAutoFit/>
          </a:bodyPr>
          <a:lstStyle/>
          <a:p>
            <a:r>
              <a:rPr lang="pl-PL" dirty="0" smtClean="0"/>
              <a:t>Nie mówię po niemiecku, ale mówię po angielsku.</a:t>
            </a:r>
            <a:endParaRPr lang="pl-PL" dirty="0"/>
          </a:p>
        </p:txBody>
      </p:sp>
      <p:sp>
        <p:nvSpPr>
          <p:cNvPr id="32" name="pole tekstowe 31"/>
          <p:cNvSpPr txBox="1"/>
          <p:nvPr/>
        </p:nvSpPr>
        <p:spPr>
          <a:xfrm>
            <a:off x="10026068" y="3553978"/>
            <a:ext cx="1921189" cy="923330"/>
          </a:xfrm>
          <a:prstGeom prst="rect">
            <a:avLst/>
          </a:prstGeom>
          <a:noFill/>
        </p:spPr>
        <p:txBody>
          <a:bodyPr wrap="square" rtlCol="0">
            <a:spAutoFit/>
          </a:bodyPr>
          <a:lstStyle/>
          <a:p>
            <a:r>
              <a:rPr lang="pl-PL" dirty="0" smtClean="0"/>
              <a:t>Fajnie! Ja też mówię po angielsku!</a:t>
            </a:r>
            <a:endParaRPr lang="pl-PL" dirty="0"/>
          </a:p>
        </p:txBody>
      </p:sp>
    </p:spTree>
    <p:extLst>
      <p:ext uri="{BB962C8B-B14F-4D97-AF65-F5344CB8AC3E}">
        <p14:creationId xmlns:p14="http://schemas.microsoft.com/office/powerpoint/2010/main" val="40231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53_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95652" y="2098804"/>
            <a:ext cx="45719" cy="45719"/>
          </a:xfrm>
          <a:prstGeom prst="rect">
            <a:avLst/>
          </a:prstGeom>
        </p:spPr>
      </p:pic>
      <p:sp>
        <p:nvSpPr>
          <p:cNvPr id="11" name="Prostokąt 10"/>
          <p:cNvSpPr/>
          <p:nvPr/>
        </p:nvSpPr>
        <p:spPr>
          <a:xfrm>
            <a:off x="1466206" y="1839724"/>
            <a:ext cx="9286966"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jestem				my jesteśmy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5215362" y="199816"/>
            <a:ext cx="1270477"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być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535138" y="3368890"/>
            <a:ext cx="9225667"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jesteś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jesteście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509003" y="4846438"/>
            <a:ext cx="9415591" cy="923330"/>
          </a:xfrm>
          <a:prstGeom prst="rect">
            <a:avLst/>
          </a:prstGeom>
          <a:noFill/>
        </p:spPr>
        <p:txBody>
          <a:bodyPr wrap="non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jest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one/oni są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16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3003303" y="1212526"/>
            <a:ext cx="5580148" cy="5388143"/>
          </a:xfrm>
          <a:prstGeom prst="rect">
            <a:avLst/>
          </a:prstGeom>
        </p:spPr>
      </p:pic>
      <p:sp>
        <p:nvSpPr>
          <p:cNvPr id="3" name="pole tekstowe 2"/>
          <p:cNvSpPr txBox="1"/>
          <p:nvPr/>
        </p:nvSpPr>
        <p:spPr>
          <a:xfrm>
            <a:off x="1240971" y="326571"/>
            <a:ext cx="9104812" cy="769441"/>
          </a:xfrm>
          <a:prstGeom prst="rect">
            <a:avLst/>
          </a:prstGeom>
          <a:noFill/>
        </p:spPr>
        <p:txBody>
          <a:bodyPr wrap="square" rtlCol="0">
            <a:spAutoFit/>
          </a:bodyPr>
          <a:lstStyle/>
          <a:p>
            <a:pPr algn="ctr"/>
            <a:r>
              <a:rPr lang="pl-PL" sz="4400" b="1" dirty="0" smtClean="0"/>
              <a:t>NAJWIĘKSZE MIASTA W POLSCE</a:t>
            </a:r>
            <a:endParaRPr lang="pl-PL" sz="4400" b="1" dirty="0"/>
          </a:p>
        </p:txBody>
      </p:sp>
    </p:spTree>
    <p:extLst>
      <p:ext uri="{BB962C8B-B14F-4D97-AF65-F5344CB8AC3E}">
        <p14:creationId xmlns:p14="http://schemas.microsoft.com/office/powerpoint/2010/main" val="415106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702" y="688112"/>
            <a:ext cx="8753475" cy="5534025"/>
          </a:xfrm>
          <a:prstGeom prst="rect">
            <a:avLst/>
          </a:prstGeom>
        </p:spPr>
      </p:pic>
      <p:sp>
        <p:nvSpPr>
          <p:cNvPr id="3" name="pole tekstowe 2"/>
          <p:cNvSpPr txBox="1"/>
          <p:nvPr/>
        </p:nvSpPr>
        <p:spPr>
          <a:xfrm>
            <a:off x="8438606" y="3285847"/>
            <a:ext cx="1201783" cy="323165"/>
          </a:xfrm>
          <a:prstGeom prst="rect">
            <a:avLst/>
          </a:prstGeom>
          <a:noFill/>
        </p:spPr>
        <p:txBody>
          <a:bodyPr wrap="square" rtlCol="0">
            <a:spAutoFit/>
          </a:bodyPr>
          <a:lstStyle/>
          <a:p>
            <a:r>
              <a:rPr lang="pl-PL" sz="1500" b="1" dirty="0" smtClean="0"/>
              <a:t>Rosja</a:t>
            </a:r>
            <a:endParaRPr lang="pl-PL" sz="1500" b="1" dirty="0"/>
          </a:p>
        </p:txBody>
      </p:sp>
      <p:sp>
        <p:nvSpPr>
          <p:cNvPr id="4" name="pole tekstowe 3"/>
          <p:cNvSpPr txBox="1"/>
          <p:nvPr/>
        </p:nvSpPr>
        <p:spPr>
          <a:xfrm>
            <a:off x="2886891" y="235131"/>
            <a:ext cx="6975566" cy="430887"/>
          </a:xfrm>
          <a:prstGeom prst="rect">
            <a:avLst/>
          </a:prstGeom>
          <a:noFill/>
        </p:spPr>
        <p:txBody>
          <a:bodyPr wrap="square" rtlCol="0">
            <a:spAutoFit/>
          </a:bodyPr>
          <a:lstStyle/>
          <a:p>
            <a:pPr algn="ctr"/>
            <a:r>
              <a:rPr lang="pl-PL" sz="2200" b="1" dirty="0" smtClean="0"/>
              <a:t>KRAJE EUROPY I AZJI</a:t>
            </a:r>
            <a:endParaRPr lang="pl-PL" sz="2200" b="1" dirty="0"/>
          </a:p>
        </p:txBody>
      </p:sp>
    </p:spTree>
    <p:extLst>
      <p:ext uri="{BB962C8B-B14F-4D97-AF65-F5344CB8AC3E}">
        <p14:creationId xmlns:p14="http://schemas.microsoft.com/office/powerpoint/2010/main" val="166775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2016_01_26_20_55_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529760" y="5595394"/>
            <a:ext cx="609600" cy="609600"/>
          </a:xfrm>
          <a:prstGeom prst="rect">
            <a:avLst/>
          </a:prstGeom>
        </p:spPr>
      </p:pic>
      <p:pic>
        <p:nvPicPr>
          <p:cNvPr id="35" name="2016_01_26_20_55_0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455739" y="3752698"/>
            <a:ext cx="609600" cy="609600"/>
          </a:xfrm>
          <a:prstGeom prst="rect">
            <a:avLst/>
          </a:prstGeom>
        </p:spPr>
      </p:pic>
      <p:pic>
        <p:nvPicPr>
          <p:cNvPr id="31" name="2016_01_26_20_55_0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395120" y="2252515"/>
            <a:ext cx="609600" cy="609600"/>
          </a:xfrm>
          <a:prstGeom prst="rect">
            <a:avLst/>
          </a:prstGeom>
        </p:spPr>
      </p:pic>
      <p:pic>
        <p:nvPicPr>
          <p:cNvPr id="29" name="2016_01_26_20_54_57">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8246893" y="262855"/>
            <a:ext cx="609600" cy="609600"/>
          </a:xfrm>
          <a:prstGeom prst="rect">
            <a:avLst/>
          </a:prstGeom>
        </p:spPr>
      </p:pic>
      <p:pic>
        <p:nvPicPr>
          <p:cNvPr id="28" name="2016_01_26_20_54_51">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2257447" y="5452578"/>
            <a:ext cx="609600" cy="609600"/>
          </a:xfrm>
          <a:prstGeom prst="rect">
            <a:avLst/>
          </a:prstGeom>
        </p:spPr>
      </p:pic>
      <p:pic>
        <p:nvPicPr>
          <p:cNvPr id="27" name="2016_01_26_20_54_45">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2959891" y="3582940"/>
            <a:ext cx="609600" cy="609600"/>
          </a:xfrm>
          <a:prstGeom prst="rect">
            <a:avLst/>
          </a:prstGeom>
        </p:spPr>
      </p:pic>
      <p:pic>
        <p:nvPicPr>
          <p:cNvPr id="23" name="2016_01_26_20_54_37">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1517035" y="2212291"/>
            <a:ext cx="609600" cy="609600"/>
          </a:xfrm>
          <a:prstGeom prst="rect">
            <a:avLst/>
          </a:prstGeom>
        </p:spPr>
      </p:pic>
      <p:pic>
        <p:nvPicPr>
          <p:cNvPr id="5" name="2016_01_26_20_54_30">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1706357" y="775153"/>
            <a:ext cx="609600" cy="609600"/>
          </a:xfrm>
          <a:prstGeom prst="rect">
            <a:avLst/>
          </a:prstGeom>
        </p:spPr>
      </p:pic>
      <p:sp>
        <p:nvSpPr>
          <p:cNvPr id="9" name="Objaśnienie owalne 8"/>
          <p:cNvSpPr/>
          <p:nvPr/>
        </p:nvSpPr>
        <p:spPr>
          <a:xfrm>
            <a:off x="674913" y="296857"/>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41253" y="1973162"/>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74912" y="3509068"/>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588916" y="531160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482561" y="5525870"/>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317240" y="236750"/>
            <a:ext cx="3709168" cy="803718"/>
          </a:xfrm>
          <a:prstGeom prst="wedgeEllipseCallout">
            <a:avLst>
              <a:gd name="adj1" fmla="val 55367"/>
              <a:gd name="adj2" fmla="val 22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491561" y="1973162"/>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457616" y="637052"/>
            <a:ext cx="3041468" cy="369332"/>
          </a:xfrm>
          <a:prstGeom prst="rect">
            <a:avLst/>
          </a:prstGeom>
          <a:noFill/>
        </p:spPr>
        <p:txBody>
          <a:bodyPr wrap="square" rtlCol="0">
            <a:spAutoFit/>
          </a:bodyPr>
          <a:lstStyle/>
          <a:p>
            <a:r>
              <a:rPr lang="pl-PL" dirty="0" smtClean="0"/>
              <a:t>Jestem z Polski.</a:t>
            </a:r>
            <a:endParaRPr lang="pl-PL" dirty="0"/>
          </a:p>
        </p:txBody>
      </p:sp>
      <p:sp>
        <p:nvSpPr>
          <p:cNvPr id="24" name="pole tekstowe 23"/>
          <p:cNvSpPr txBox="1"/>
          <p:nvPr/>
        </p:nvSpPr>
        <p:spPr>
          <a:xfrm>
            <a:off x="1591491" y="2269222"/>
            <a:ext cx="2658290" cy="369332"/>
          </a:xfrm>
          <a:prstGeom prst="rect">
            <a:avLst/>
          </a:prstGeom>
          <a:noFill/>
        </p:spPr>
        <p:txBody>
          <a:bodyPr wrap="square" rtlCol="0">
            <a:spAutoFit/>
          </a:bodyPr>
          <a:lstStyle/>
          <a:p>
            <a:r>
              <a:rPr lang="pl-PL" dirty="0" smtClean="0"/>
              <a:t>Jesteś z Wielkiej Brytanii.</a:t>
            </a:r>
            <a:endParaRPr lang="pl-PL" dirty="0"/>
          </a:p>
        </p:txBody>
      </p:sp>
      <p:pic>
        <p:nvPicPr>
          <p:cNvPr id="25" name="Obraz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571999" y="2073214"/>
            <a:ext cx="1235839" cy="1435854"/>
          </a:xfrm>
          <a:prstGeom prst="rect">
            <a:avLst/>
          </a:prstGeom>
        </p:spPr>
      </p:pic>
      <p:sp>
        <p:nvSpPr>
          <p:cNvPr id="26" name="pole tekstowe 25"/>
          <p:cNvSpPr txBox="1"/>
          <p:nvPr/>
        </p:nvSpPr>
        <p:spPr>
          <a:xfrm>
            <a:off x="1607819" y="3772649"/>
            <a:ext cx="2625634" cy="369332"/>
          </a:xfrm>
          <a:prstGeom prst="rect">
            <a:avLst/>
          </a:prstGeom>
          <a:noFill/>
        </p:spPr>
        <p:txBody>
          <a:bodyPr wrap="square" rtlCol="0">
            <a:spAutoFit/>
          </a:bodyPr>
          <a:lstStyle/>
          <a:p>
            <a:r>
              <a:rPr lang="pl-PL" dirty="0" smtClean="0"/>
              <a:t>Ona jest z Francji.</a:t>
            </a:r>
            <a:endParaRPr lang="pl-PL" dirty="0"/>
          </a:p>
        </p:txBody>
      </p:sp>
      <p:sp>
        <p:nvSpPr>
          <p:cNvPr id="30" name="pole tekstowe 29"/>
          <p:cNvSpPr txBox="1"/>
          <p:nvPr/>
        </p:nvSpPr>
        <p:spPr>
          <a:xfrm>
            <a:off x="1606732" y="5538671"/>
            <a:ext cx="2965267" cy="369332"/>
          </a:xfrm>
          <a:prstGeom prst="rect">
            <a:avLst/>
          </a:prstGeom>
          <a:noFill/>
        </p:spPr>
        <p:txBody>
          <a:bodyPr wrap="square" rtlCol="0">
            <a:spAutoFit/>
          </a:bodyPr>
          <a:lstStyle/>
          <a:p>
            <a:r>
              <a:rPr lang="pl-PL" dirty="0" smtClean="0"/>
              <a:t>On jest z Hiszpanii.</a:t>
            </a:r>
            <a:endParaRPr lang="pl-PL" dirty="0"/>
          </a:p>
        </p:txBody>
      </p:sp>
      <p:sp>
        <p:nvSpPr>
          <p:cNvPr id="32" name="pole tekstowe 31"/>
          <p:cNvSpPr txBox="1"/>
          <p:nvPr/>
        </p:nvSpPr>
        <p:spPr>
          <a:xfrm>
            <a:off x="7341649" y="496486"/>
            <a:ext cx="3249512" cy="369332"/>
          </a:xfrm>
          <a:prstGeom prst="rect">
            <a:avLst/>
          </a:prstGeom>
          <a:noFill/>
        </p:spPr>
        <p:txBody>
          <a:bodyPr wrap="square" rtlCol="0">
            <a:spAutoFit/>
          </a:bodyPr>
          <a:lstStyle/>
          <a:p>
            <a:r>
              <a:rPr lang="pl-PL" dirty="0" smtClean="0"/>
              <a:t>My jesteśmy z Rosji.</a:t>
            </a:r>
            <a:endParaRPr lang="pl-PL" dirty="0"/>
          </a:p>
        </p:txBody>
      </p:sp>
      <p:sp>
        <p:nvSpPr>
          <p:cNvPr id="36" name="pole tekstowe 35"/>
          <p:cNvSpPr txBox="1"/>
          <p:nvPr/>
        </p:nvSpPr>
        <p:spPr>
          <a:xfrm>
            <a:off x="7376568" y="2272840"/>
            <a:ext cx="3179673" cy="369332"/>
          </a:xfrm>
          <a:prstGeom prst="rect">
            <a:avLst/>
          </a:prstGeom>
          <a:noFill/>
        </p:spPr>
        <p:txBody>
          <a:bodyPr wrap="square" rtlCol="0">
            <a:spAutoFit/>
          </a:bodyPr>
          <a:lstStyle/>
          <a:p>
            <a:r>
              <a:rPr lang="pl-PL" dirty="0" smtClean="0"/>
              <a:t>Wy jesteście z Niemiec.</a:t>
            </a:r>
            <a:endParaRPr lang="pl-PL" dirty="0"/>
          </a:p>
        </p:txBody>
      </p:sp>
      <p:sp>
        <p:nvSpPr>
          <p:cNvPr id="39" name="Objaśnienie owalne 38"/>
          <p:cNvSpPr/>
          <p:nvPr/>
        </p:nvSpPr>
        <p:spPr>
          <a:xfrm>
            <a:off x="6603318" y="3574718"/>
            <a:ext cx="3644537"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775440" y="3923510"/>
            <a:ext cx="2719206" cy="369332"/>
          </a:xfrm>
          <a:prstGeom prst="rect">
            <a:avLst/>
          </a:prstGeom>
          <a:noFill/>
        </p:spPr>
        <p:txBody>
          <a:bodyPr wrap="square" rtlCol="0">
            <a:spAutoFit/>
          </a:bodyPr>
          <a:lstStyle/>
          <a:p>
            <a:r>
              <a:rPr lang="pl-PL" dirty="0" smtClean="0"/>
              <a:t>Oni są z Czech.</a:t>
            </a:r>
            <a:endParaRPr lang="pl-PL" dirty="0"/>
          </a:p>
        </p:txBody>
      </p:sp>
      <p:sp>
        <p:nvSpPr>
          <p:cNvPr id="43" name="pole tekstowe 42"/>
          <p:cNvSpPr txBox="1"/>
          <p:nvPr/>
        </p:nvSpPr>
        <p:spPr>
          <a:xfrm>
            <a:off x="7514795" y="5784974"/>
            <a:ext cx="2979851" cy="369332"/>
          </a:xfrm>
          <a:prstGeom prst="rect">
            <a:avLst/>
          </a:prstGeom>
          <a:noFill/>
        </p:spPr>
        <p:txBody>
          <a:bodyPr wrap="square" rtlCol="0">
            <a:spAutoFit/>
          </a:bodyPr>
          <a:lstStyle/>
          <a:p>
            <a:r>
              <a:rPr lang="pl-PL" dirty="0" smtClean="0"/>
              <a:t>One są z Litwy.</a:t>
            </a:r>
            <a:endParaRPr lang="pl-PL" dirty="0"/>
          </a:p>
        </p:txBody>
      </p:sp>
      <p:pic>
        <p:nvPicPr>
          <p:cNvPr id="2" name="Obraz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19868" y="5444356"/>
            <a:ext cx="1435635" cy="1073026"/>
          </a:xfrm>
          <a:prstGeom prst="rect">
            <a:avLst/>
          </a:prstGeom>
        </p:spPr>
      </p:pic>
      <p:pic>
        <p:nvPicPr>
          <p:cNvPr id="3" name="Obraz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94646" y="3578621"/>
            <a:ext cx="999622" cy="1165740"/>
          </a:xfrm>
          <a:prstGeom prst="rect">
            <a:avLst/>
          </a:prstGeom>
        </p:spPr>
      </p:pic>
      <p:pic>
        <p:nvPicPr>
          <p:cNvPr id="4" name="Obraz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19868" y="1973162"/>
            <a:ext cx="1474203" cy="1168306"/>
          </a:xfrm>
          <a:prstGeom prst="rect">
            <a:avLst/>
          </a:prstGeom>
        </p:spPr>
      </p:pic>
      <p:pic>
        <p:nvPicPr>
          <p:cNvPr id="6" name="Obraz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68631" y="191926"/>
            <a:ext cx="1128907" cy="1546449"/>
          </a:xfrm>
          <a:prstGeom prst="rect">
            <a:avLst/>
          </a:prstGeom>
        </p:spPr>
      </p:pic>
      <p:pic>
        <p:nvPicPr>
          <p:cNvPr id="7" name="Obraz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410233" y="3745993"/>
            <a:ext cx="1051150" cy="1339044"/>
          </a:xfrm>
          <a:prstGeom prst="rect">
            <a:avLst/>
          </a:prstGeom>
        </p:spPr>
      </p:pic>
      <p:pic>
        <p:nvPicPr>
          <p:cNvPr id="8" name="Obraz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63163" y="5283007"/>
            <a:ext cx="1234375" cy="1234375"/>
          </a:xfrm>
          <a:prstGeom prst="rect">
            <a:avLst/>
          </a:prstGeom>
        </p:spPr>
      </p:pic>
      <p:pic>
        <p:nvPicPr>
          <p:cNvPr id="14" name="Obraz 1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191187" y="233849"/>
            <a:ext cx="1655969" cy="1175738"/>
          </a:xfrm>
          <a:prstGeom prst="rect">
            <a:avLst/>
          </a:prstGeom>
        </p:spPr>
      </p:pic>
      <p:pic>
        <p:nvPicPr>
          <p:cNvPr id="15" name="Obraz 1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99462" y="475031"/>
            <a:ext cx="564672" cy="347838"/>
          </a:xfrm>
          <a:prstGeom prst="rect">
            <a:avLst/>
          </a:prstGeom>
        </p:spPr>
      </p:pic>
      <p:pic>
        <p:nvPicPr>
          <p:cNvPr id="17" name="Obraz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51973" y="628474"/>
            <a:ext cx="549268" cy="338349"/>
          </a:xfrm>
          <a:prstGeom prst="rect">
            <a:avLst/>
          </a:prstGeom>
        </p:spPr>
      </p:pic>
      <p:pic>
        <p:nvPicPr>
          <p:cNvPr id="18" name="Obraz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59885" y="5800023"/>
            <a:ext cx="587163" cy="361692"/>
          </a:xfrm>
          <a:prstGeom prst="rect">
            <a:avLst/>
          </a:prstGeom>
        </p:spPr>
      </p:pic>
      <p:pic>
        <p:nvPicPr>
          <p:cNvPr id="19" name="Obraz 1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5999" y="5575445"/>
            <a:ext cx="561023" cy="324749"/>
          </a:xfrm>
          <a:prstGeom prst="rect">
            <a:avLst/>
          </a:prstGeom>
        </p:spPr>
      </p:pic>
      <p:pic>
        <p:nvPicPr>
          <p:cNvPr id="21" name="Obraz 2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0679" y="3753141"/>
            <a:ext cx="576356" cy="355035"/>
          </a:xfrm>
          <a:prstGeom prst="rect">
            <a:avLst/>
          </a:prstGeom>
        </p:spPr>
      </p:pic>
      <p:pic>
        <p:nvPicPr>
          <p:cNvPr id="33" name="Obraz 3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961071" y="3923510"/>
            <a:ext cx="574962" cy="354176"/>
          </a:xfrm>
          <a:prstGeom prst="rect">
            <a:avLst/>
          </a:prstGeom>
        </p:spPr>
      </p:pic>
      <p:pic>
        <p:nvPicPr>
          <p:cNvPr id="34" name="Obraz 3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759885" y="2288610"/>
            <a:ext cx="587163" cy="361692"/>
          </a:xfrm>
          <a:prstGeom prst="rect">
            <a:avLst/>
          </a:prstGeom>
        </p:spPr>
      </p:pic>
      <p:pic>
        <p:nvPicPr>
          <p:cNvPr id="45" name="Obraz 4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1973" y="2272840"/>
            <a:ext cx="587820" cy="362097"/>
          </a:xfrm>
          <a:prstGeom prst="rect">
            <a:avLst/>
          </a:prstGeom>
        </p:spPr>
      </p:pic>
    </p:spTree>
    <p:extLst>
      <p:ext uri="{BB962C8B-B14F-4D97-AF65-F5344CB8AC3E}">
        <p14:creationId xmlns:p14="http://schemas.microsoft.com/office/powerpoint/2010/main" val="377940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6" fill="hold"/>
                                        <p:tgtEl>
                                          <p:spTgt spid="5"/>
                                        </p:tgtEl>
                                      </p:cBhvr>
                                    </p:cmd>
                                  </p:childTnLst>
                                </p:cTn>
                              </p:par>
                            </p:childTnLst>
                          </p:cTn>
                        </p:par>
                        <p:par>
                          <p:cTn id="7" fill="hold">
                            <p:stCondLst>
                              <p:cond delay="2586"/>
                            </p:stCondLst>
                            <p:childTnLst>
                              <p:par>
                                <p:cTn id="8" presetID="1" presetClass="mediacall" presetSubtype="0" fill="hold" nodeType="afterEffect">
                                  <p:stCondLst>
                                    <p:cond delay="0"/>
                                  </p:stCondLst>
                                  <p:childTnLst>
                                    <p:cmd type="call" cmd="playFrom(0.0)">
                                      <p:cBhvr>
                                        <p:cTn id="9" dur="5276" fill="hold"/>
                                        <p:tgtEl>
                                          <p:spTgt spid="23"/>
                                        </p:tgtEl>
                                      </p:cBhvr>
                                    </p:cmd>
                                  </p:childTnLst>
                                </p:cTn>
                              </p:par>
                            </p:childTnLst>
                          </p:cTn>
                        </p:par>
                        <p:par>
                          <p:cTn id="10" fill="hold">
                            <p:stCondLst>
                              <p:cond delay="7862"/>
                            </p:stCondLst>
                            <p:childTnLst>
                              <p:par>
                                <p:cTn id="11" presetID="1" presetClass="mediacall" presetSubtype="0" fill="hold" nodeType="afterEffect">
                                  <p:stCondLst>
                                    <p:cond delay="0"/>
                                  </p:stCondLst>
                                  <p:childTnLst>
                                    <p:cmd type="call" cmd="playFrom(0.0)">
                                      <p:cBhvr>
                                        <p:cTn id="12" dur="3082" fill="hold"/>
                                        <p:tgtEl>
                                          <p:spTgt spid="27"/>
                                        </p:tgtEl>
                                      </p:cBhvr>
                                    </p:cmd>
                                  </p:childTnLst>
                                </p:cTn>
                              </p:par>
                            </p:childTnLst>
                          </p:cTn>
                        </p:par>
                        <p:par>
                          <p:cTn id="13" fill="hold">
                            <p:stCondLst>
                              <p:cond delay="10944"/>
                            </p:stCondLst>
                            <p:childTnLst>
                              <p:par>
                                <p:cTn id="14" presetID="1" presetClass="mediacall" presetSubtype="0" fill="hold" nodeType="afterEffect">
                                  <p:stCondLst>
                                    <p:cond delay="0"/>
                                  </p:stCondLst>
                                  <p:childTnLst>
                                    <p:cmd type="call" cmd="playFrom(0.0)">
                                      <p:cBhvr>
                                        <p:cTn id="15" dur="3291" fill="hold"/>
                                        <p:tgtEl>
                                          <p:spTgt spid="28"/>
                                        </p:tgtEl>
                                      </p:cBhvr>
                                    </p:cmd>
                                  </p:childTnLst>
                                </p:cTn>
                              </p:par>
                            </p:childTnLst>
                          </p:cTn>
                        </p:par>
                        <p:par>
                          <p:cTn id="16" fill="hold">
                            <p:stCondLst>
                              <p:cond delay="14235"/>
                            </p:stCondLst>
                            <p:childTnLst>
                              <p:par>
                                <p:cTn id="17" presetID="1" presetClass="mediacall" presetSubtype="0" fill="hold" nodeType="afterEffect">
                                  <p:stCondLst>
                                    <p:cond delay="0"/>
                                  </p:stCondLst>
                                  <p:childTnLst>
                                    <p:cmd type="call" cmd="playFrom(0.0)">
                                      <p:cBhvr>
                                        <p:cTn id="18" dur="3108" fill="hold"/>
                                        <p:tgtEl>
                                          <p:spTgt spid="29"/>
                                        </p:tgtEl>
                                      </p:cBhvr>
                                    </p:cmd>
                                  </p:childTnLst>
                                </p:cTn>
                              </p:par>
                            </p:childTnLst>
                          </p:cTn>
                        </p:par>
                        <p:par>
                          <p:cTn id="19" fill="hold">
                            <p:stCondLst>
                              <p:cond delay="17343"/>
                            </p:stCondLst>
                            <p:childTnLst>
                              <p:par>
                                <p:cTn id="20" presetID="1" presetClass="mediacall" presetSubtype="0" fill="hold" nodeType="afterEffect">
                                  <p:stCondLst>
                                    <p:cond delay="0"/>
                                  </p:stCondLst>
                                  <p:childTnLst>
                                    <p:cmd type="call" cmd="playFrom(0.0)">
                                      <p:cBhvr>
                                        <p:cTn id="21" dur="3030" fill="hold"/>
                                        <p:tgtEl>
                                          <p:spTgt spid="31"/>
                                        </p:tgtEl>
                                      </p:cBhvr>
                                    </p:cmd>
                                  </p:childTnLst>
                                </p:cTn>
                              </p:par>
                            </p:childTnLst>
                          </p:cTn>
                        </p:par>
                        <p:par>
                          <p:cTn id="22" fill="hold">
                            <p:stCondLst>
                              <p:cond delay="20373"/>
                            </p:stCondLst>
                            <p:childTnLst>
                              <p:par>
                                <p:cTn id="23" presetID="1" presetClass="mediacall" presetSubtype="0" fill="hold" nodeType="afterEffect">
                                  <p:stCondLst>
                                    <p:cond delay="0"/>
                                  </p:stCondLst>
                                  <p:childTnLst>
                                    <p:cmd type="call" cmd="playFrom(0.0)">
                                      <p:cBhvr>
                                        <p:cTn id="24" dur="3108" fill="hold"/>
                                        <p:tgtEl>
                                          <p:spTgt spid="35"/>
                                        </p:tgtEl>
                                      </p:cBhvr>
                                    </p:cmd>
                                  </p:childTnLst>
                                </p:cTn>
                              </p:par>
                            </p:childTnLst>
                          </p:cTn>
                        </p:par>
                        <p:par>
                          <p:cTn id="25" fill="hold">
                            <p:stCondLst>
                              <p:cond delay="23481"/>
                            </p:stCondLst>
                            <p:childTnLst>
                              <p:par>
                                <p:cTn id="26" presetID="1" presetClass="mediacall" presetSubtype="0" fill="hold" nodeType="afterEffect">
                                  <p:stCondLst>
                                    <p:cond delay="0"/>
                                  </p:stCondLst>
                                  <p:childTnLst>
                                    <p:cmd type="call" cmd="playFrom(0.0)">
                                      <p:cBhvr>
                                        <p:cTn id="27" dur="3474"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5"/>
                </p:tgtEl>
              </p:cMediaNode>
            </p:audio>
            <p:audio>
              <p:cMediaNode vol="80000" showWhenStopped="0">
                <p:cTn id="29" fill="hold" display="0">
                  <p:stCondLst>
                    <p:cond delay="indefinite"/>
                  </p:stCondLst>
                  <p:endCondLst>
                    <p:cond evt="onStopAudio" delay="0">
                      <p:tgtEl>
                        <p:sldTgt/>
                      </p:tgtEl>
                    </p:cond>
                  </p:endCondLst>
                </p:cTn>
                <p:tgtEl>
                  <p:spTgt spid="23"/>
                </p:tgtEl>
              </p:cMediaNode>
            </p:audio>
            <p:audio>
              <p:cMediaNode vol="80000" showWhenStopped="0">
                <p:cTn id="30" fill="hold" display="0">
                  <p:stCondLst>
                    <p:cond delay="indefinite"/>
                  </p:stCondLst>
                  <p:endCondLst>
                    <p:cond evt="onStopAudio" delay="0">
                      <p:tgtEl>
                        <p:sldTgt/>
                      </p:tgtEl>
                    </p:cond>
                  </p:endCondLst>
                </p:cTn>
                <p:tgtEl>
                  <p:spTgt spid="27"/>
                </p:tgtEl>
              </p:cMediaNode>
            </p:audio>
            <p:audio>
              <p:cMediaNode vol="80000" showWhenStopped="0">
                <p:cTn id="31" fill="hold" display="0">
                  <p:stCondLst>
                    <p:cond delay="indefinite"/>
                  </p:stCondLst>
                  <p:endCondLst>
                    <p:cond evt="onStopAudio" delay="0">
                      <p:tgtEl>
                        <p:sldTgt/>
                      </p:tgtEl>
                    </p:cond>
                  </p:endCondLst>
                </p:cTn>
                <p:tgtEl>
                  <p:spTgt spid="28"/>
                </p:tgtEl>
              </p:cMediaNode>
            </p:audio>
            <p:audio>
              <p:cMediaNode vol="80000" showWhenStopped="0">
                <p:cTn id="32" fill="hold" display="0">
                  <p:stCondLst>
                    <p:cond delay="indefinite"/>
                  </p:stCondLst>
                  <p:endCondLst>
                    <p:cond evt="onStopAudio" delay="0">
                      <p:tgtEl>
                        <p:sldTgt/>
                      </p:tgtEl>
                    </p:cond>
                  </p:endCondLst>
                </p:cTn>
                <p:tgtEl>
                  <p:spTgt spid="29"/>
                </p:tgtEl>
              </p:cMediaNode>
            </p:audio>
            <p:audio>
              <p:cMediaNode vol="80000" showWhenStopped="0">
                <p:cTn id="33" fill="hold" display="0">
                  <p:stCondLst>
                    <p:cond delay="indefinite"/>
                  </p:stCondLst>
                  <p:endCondLst>
                    <p:cond evt="onStopAudio" delay="0">
                      <p:tgtEl>
                        <p:sldTgt/>
                      </p:tgtEl>
                    </p:cond>
                  </p:endCondLst>
                </p:cTn>
                <p:tgtEl>
                  <p:spTgt spid="31"/>
                </p:tgtEl>
              </p:cMediaNode>
            </p:audio>
            <p:audio>
              <p:cMediaNode vol="80000" showWhenStopped="0">
                <p:cTn id="34" fill="hold" display="0">
                  <p:stCondLst>
                    <p:cond delay="indefinite"/>
                  </p:stCondLst>
                  <p:endCondLst>
                    <p:cond evt="onStopAudio" delay="0">
                      <p:tgtEl>
                        <p:sldTgt/>
                      </p:tgtEl>
                    </p:cond>
                  </p:endCondLst>
                </p:cTn>
                <p:tgtEl>
                  <p:spTgt spid="35"/>
                </p:tgtEl>
              </p:cMediaNode>
            </p:audio>
            <p:audio>
              <p:cMediaNode vol="80000" showWhenStopped="0">
                <p:cTn id="35"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 polski z warszaw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2" name="Objaśnienie owalne 1"/>
          <p:cNvSpPr/>
          <p:nvPr/>
        </p:nvSpPr>
        <p:spPr>
          <a:xfrm>
            <a:off x="502378" y="809897"/>
            <a:ext cx="4362994" cy="1802674"/>
          </a:xfrm>
          <a:prstGeom prst="wedgeEllipseCallout">
            <a:avLst>
              <a:gd name="adj1" fmla="val 41742"/>
              <a:gd name="adj2" fmla="val 79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Objaśnienie owalne 3"/>
          <p:cNvSpPr/>
          <p:nvPr/>
        </p:nvSpPr>
        <p:spPr>
          <a:xfrm>
            <a:off x="7612381" y="670335"/>
            <a:ext cx="4362994" cy="1802674"/>
          </a:xfrm>
          <a:prstGeom prst="wedgeEllipseCallout">
            <a:avLst>
              <a:gd name="adj1" fmla="val -49276"/>
              <a:gd name="adj2" fmla="val 134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8625839" y="1387006"/>
            <a:ext cx="2926080" cy="369332"/>
          </a:xfrm>
          <a:prstGeom prst="rect">
            <a:avLst/>
          </a:prstGeom>
          <a:noFill/>
        </p:spPr>
        <p:txBody>
          <a:bodyPr wrap="square" rtlCol="0">
            <a:spAutoFit/>
          </a:bodyPr>
          <a:lstStyle/>
          <a:p>
            <a:r>
              <a:rPr lang="pl-PL" dirty="0" smtClean="0"/>
              <a:t>Jestem z Polski, z Warszawy.</a:t>
            </a:r>
            <a:endParaRPr lang="pl-PL" dirty="0"/>
          </a:p>
        </p:txBody>
      </p:sp>
      <p:sp>
        <p:nvSpPr>
          <p:cNvPr id="5" name="pole tekstowe 4"/>
          <p:cNvSpPr txBox="1"/>
          <p:nvPr/>
        </p:nvSpPr>
        <p:spPr>
          <a:xfrm>
            <a:off x="1882140" y="1524782"/>
            <a:ext cx="2704012" cy="369332"/>
          </a:xfrm>
          <a:prstGeom prst="rect">
            <a:avLst/>
          </a:prstGeom>
          <a:noFill/>
        </p:spPr>
        <p:txBody>
          <a:bodyPr wrap="square" rtlCol="0">
            <a:spAutoFit/>
          </a:bodyPr>
          <a:lstStyle/>
          <a:p>
            <a:r>
              <a:rPr lang="pl-PL" dirty="0" smtClean="0"/>
              <a:t>Skąd jesteś?</a:t>
            </a:r>
            <a:endParaRPr lang="pl-PL" dirty="0"/>
          </a:p>
        </p:txBody>
      </p:sp>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6152" y="2318656"/>
            <a:ext cx="3026229" cy="4539344"/>
          </a:xfrm>
          <a:prstGeom prst="rect">
            <a:avLst/>
          </a:prstGeom>
        </p:spPr>
      </p:pic>
    </p:spTree>
    <p:extLst>
      <p:ext uri="{BB962C8B-B14F-4D97-AF65-F5344CB8AC3E}">
        <p14:creationId xmlns:p14="http://schemas.microsoft.com/office/powerpoint/2010/main" val="31273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0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aśnienie owalne 1"/>
          <p:cNvSpPr/>
          <p:nvPr/>
        </p:nvSpPr>
        <p:spPr>
          <a:xfrm>
            <a:off x="4607842" y="2337499"/>
            <a:ext cx="3526972" cy="1711987"/>
          </a:xfrm>
          <a:prstGeom prst="wedgeEllipseCallout">
            <a:avLst>
              <a:gd name="adj1" fmla="val 13612"/>
              <a:gd name="adj2" fmla="val 80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738051" y="1919678"/>
            <a:ext cx="3644537" cy="1595736"/>
          </a:xfrm>
          <a:prstGeom prst="wedgeEllipseCallout">
            <a:avLst>
              <a:gd name="adj1" fmla="val 6766"/>
              <a:gd name="adj2" fmla="val 7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966651" y="2439850"/>
            <a:ext cx="3135086" cy="369332"/>
          </a:xfrm>
          <a:prstGeom prst="rect">
            <a:avLst/>
          </a:prstGeom>
          <a:noFill/>
        </p:spPr>
        <p:txBody>
          <a:bodyPr wrap="square" rtlCol="0">
            <a:spAutoFit/>
          </a:bodyPr>
          <a:lstStyle/>
          <a:p>
            <a:r>
              <a:rPr lang="pl-PL" dirty="0" smtClean="0"/>
              <a:t>Marysiu, skąd są Peter i Mary?</a:t>
            </a:r>
            <a:endParaRPr lang="pl-PL" dirty="0"/>
          </a:p>
        </p:txBody>
      </p:sp>
      <p:sp>
        <p:nvSpPr>
          <p:cNvPr id="5" name="pole tekstowe 4"/>
          <p:cNvSpPr txBox="1"/>
          <p:nvPr/>
        </p:nvSpPr>
        <p:spPr>
          <a:xfrm>
            <a:off x="5150414" y="3008826"/>
            <a:ext cx="3265715" cy="369332"/>
          </a:xfrm>
          <a:prstGeom prst="rect">
            <a:avLst/>
          </a:prstGeom>
          <a:noFill/>
        </p:spPr>
        <p:txBody>
          <a:bodyPr wrap="square" rtlCol="0">
            <a:spAutoFit/>
          </a:bodyPr>
          <a:lstStyle/>
          <a:p>
            <a:r>
              <a:rPr lang="pl-PL" dirty="0" smtClean="0"/>
              <a:t>Oni są z Wielkiej Brytanii. </a:t>
            </a:r>
            <a:endParaRPr lang="pl-PL" dirty="0"/>
          </a:p>
        </p:txBody>
      </p:sp>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756" y="195943"/>
            <a:ext cx="3073838" cy="3853543"/>
          </a:xfrm>
          <a:prstGeom prst="rect">
            <a:avLst/>
          </a:prstGeom>
        </p:spPr>
      </p:pic>
      <p:sp>
        <p:nvSpPr>
          <p:cNvPr id="8" name="Strzałka w prawo 7"/>
          <p:cNvSpPr/>
          <p:nvPr/>
        </p:nvSpPr>
        <p:spPr>
          <a:xfrm rot="21108007">
            <a:off x="3853543" y="1188720"/>
            <a:ext cx="4898571" cy="58782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22791" y="3935939"/>
            <a:ext cx="1506889" cy="2525758"/>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272" y="4049485"/>
            <a:ext cx="1498878" cy="2284005"/>
          </a:xfrm>
          <a:prstGeom prst="rect">
            <a:avLst/>
          </a:prstGeom>
        </p:spPr>
      </p:pic>
    </p:spTree>
    <p:extLst>
      <p:ext uri="{BB962C8B-B14F-4D97-AF65-F5344CB8AC3E}">
        <p14:creationId xmlns:p14="http://schemas.microsoft.com/office/powerpoint/2010/main" val="106808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6_20_55_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3781698" y="1637527"/>
            <a:ext cx="45719" cy="45719"/>
          </a:xfrm>
          <a:prstGeom prst="rect">
            <a:avLst/>
          </a:prstGeom>
        </p:spPr>
      </p:pic>
      <p:sp>
        <p:nvSpPr>
          <p:cNvPr id="12" name="Prostokąt 11"/>
          <p:cNvSpPr/>
          <p:nvPr/>
        </p:nvSpPr>
        <p:spPr>
          <a:xfrm>
            <a:off x="4511008" y="199816"/>
            <a:ext cx="2679195" cy="1015663"/>
          </a:xfrm>
          <a:prstGeom prst="rect">
            <a:avLst/>
          </a:prstGeom>
          <a:noFill/>
        </p:spPr>
        <p:txBody>
          <a:bodyPr wrap="none" lIns="91440" tIns="45720" rIns="91440" bIns="45720">
            <a:spAutoFit/>
          </a:bodyPr>
          <a:lstStyle/>
          <a:p>
            <a:pPr algn="ct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MÓWIĆ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902917" y="1449976"/>
            <a:ext cx="1011859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Ja mówię					my mówimy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Prostokąt 5"/>
          <p:cNvSpPr/>
          <p:nvPr/>
        </p:nvSpPr>
        <p:spPr>
          <a:xfrm>
            <a:off x="902917" y="3028541"/>
            <a:ext cx="10474832"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mówisz				wy mówicie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Prostokąt 6"/>
          <p:cNvSpPr/>
          <p:nvPr/>
        </p:nvSpPr>
        <p:spPr>
          <a:xfrm>
            <a:off x="902917" y="4603023"/>
            <a:ext cx="11054116"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On/ona mówi			oni/one mówią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6473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750"/>
                            </p:stCondLst>
                            <p:childTnLst>
                              <p:par>
                                <p:cTn id="17" presetID="42" presetClass="entr" presetSubtype="0" fill="hold" grpId="0" nodeType="afterEffect">
                                  <p:stCondLst>
                                    <p:cond delay="7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75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6250"/>
                            </p:stCondLst>
                            <p:childTnLst>
                              <p:par>
                                <p:cTn id="29" presetID="1" presetClass="mediacall" presetSubtype="0" fill="hold" nodeType="afterEffect">
                                  <p:stCondLst>
                                    <p:cond delay="0"/>
                                  </p:stCondLst>
                                  <p:childTnLst>
                                    <p:cmd type="call" cmd="playFrom(0.0)">
                                      <p:cBhvr>
                                        <p:cTn id="30" dur="213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2" grpId="0"/>
      <p:bldP spid="1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2016_01_26_20_57_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127473" y="5560893"/>
            <a:ext cx="609600" cy="609600"/>
          </a:xfrm>
          <a:prstGeom prst="rect">
            <a:avLst/>
          </a:prstGeom>
        </p:spPr>
      </p:pic>
      <p:pic>
        <p:nvPicPr>
          <p:cNvPr id="40" name="2016_01_26_20_57_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555596" y="3683242"/>
            <a:ext cx="609600" cy="609600"/>
          </a:xfrm>
          <a:prstGeom prst="rect">
            <a:avLst/>
          </a:prstGeom>
        </p:spPr>
      </p:pic>
      <p:pic>
        <p:nvPicPr>
          <p:cNvPr id="42" name="2016_01_26_20_57_07">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7831490" y="2209562"/>
            <a:ext cx="609600" cy="609600"/>
          </a:xfrm>
          <a:prstGeom prst="rect">
            <a:avLst/>
          </a:prstGeom>
        </p:spPr>
      </p:pic>
      <p:pic>
        <p:nvPicPr>
          <p:cNvPr id="44" name="2016_01_26_20_57_02">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7775440" y="344150"/>
            <a:ext cx="609600" cy="609600"/>
          </a:xfrm>
          <a:prstGeom prst="rect">
            <a:avLst/>
          </a:prstGeom>
        </p:spPr>
      </p:pic>
      <p:pic>
        <p:nvPicPr>
          <p:cNvPr id="46" name="2016_01_26_20_56_55">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1843796" y="5462184"/>
            <a:ext cx="609600" cy="609600"/>
          </a:xfrm>
          <a:prstGeom prst="rect">
            <a:avLst/>
          </a:prstGeom>
        </p:spPr>
      </p:pic>
      <p:pic>
        <p:nvPicPr>
          <p:cNvPr id="47" name="2016_01_26_20_56_49">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2316478" y="3648602"/>
            <a:ext cx="609600" cy="609600"/>
          </a:xfrm>
          <a:prstGeom prst="rect">
            <a:avLst/>
          </a:prstGeom>
        </p:spPr>
      </p:pic>
      <p:pic>
        <p:nvPicPr>
          <p:cNvPr id="48" name="2016_01_26_20_56_25">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2324800" y="2149088"/>
            <a:ext cx="609600" cy="609600"/>
          </a:xfrm>
          <a:prstGeom prst="rect">
            <a:avLst/>
          </a:prstGeom>
        </p:spPr>
      </p:pic>
      <p:pic>
        <p:nvPicPr>
          <p:cNvPr id="49" name="mówie po polsku">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18"/>
          <a:stretch>
            <a:fillRect/>
          </a:stretch>
        </p:blipFill>
        <p:spPr>
          <a:xfrm>
            <a:off x="1737098" y="475031"/>
            <a:ext cx="609600" cy="609600"/>
          </a:xfrm>
          <a:prstGeom prst="rect">
            <a:avLst/>
          </a:prstGeom>
        </p:spPr>
      </p:pic>
      <p:sp>
        <p:nvSpPr>
          <p:cNvPr id="9" name="Objaśnienie owalne 8"/>
          <p:cNvSpPr/>
          <p:nvPr/>
        </p:nvSpPr>
        <p:spPr>
          <a:xfrm>
            <a:off x="674913" y="296857"/>
            <a:ext cx="3283131" cy="1109087"/>
          </a:xfrm>
          <a:prstGeom prst="wedgeEllipseCallout">
            <a:avLst>
              <a:gd name="adj1" fmla="val 60480"/>
              <a:gd name="adj2" fmla="val 19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41253" y="1973162"/>
            <a:ext cx="3644537" cy="968688"/>
          </a:xfrm>
          <a:prstGeom prst="wedgeEllipseCallout">
            <a:avLst>
              <a:gd name="adj1" fmla="val 58021"/>
              <a:gd name="adj2" fmla="val -25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674912" y="3509068"/>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588916" y="531160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482561" y="5525870"/>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317240" y="236750"/>
            <a:ext cx="3709168" cy="803718"/>
          </a:xfrm>
          <a:prstGeom prst="wedgeEllipseCallout">
            <a:avLst>
              <a:gd name="adj1" fmla="val 55367"/>
              <a:gd name="adj2" fmla="val 22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491561" y="1973162"/>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427163" y="637052"/>
            <a:ext cx="3041468" cy="369332"/>
          </a:xfrm>
          <a:prstGeom prst="rect">
            <a:avLst/>
          </a:prstGeom>
          <a:noFill/>
        </p:spPr>
        <p:txBody>
          <a:bodyPr wrap="square" rtlCol="0">
            <a:spAutoFit/>
          </a:bodyPr>
          <a:lstStyle/>
          <a:p>
            <a:r>
              <a:rPr lang="pl-PL" dirty="0" smtClean="0"/>
              <a:t>Mówię po polsku.</a:t>
            </a:r>
            <a:endParaRPr lang="pl-PL" dirty="0"/>
          </a:p>
        </p:txBody>
      </p:sp>
      <p:sp>
        <p:nvSpPr>
          <p:cNvPr id="24" name="pole tekstowe 23"/>
          <p:cNvSpPr txBox="1"/>
          <p:nvPr/>
        </p:nvSpPr>
        <p:spPr>
          <a:xfrm>
            <a:off x="1737098" y="2280970"/>
            <a:ext cx="2658290" cy="369332"/>
          </a:xfrm>
          <a:prstGeom prst="rect">
            <a:avLst/>
          </a:prstGeom>
          <a:noFill/>
        </p:spPr>
        <p:txBody>
          <a:bodyPr wrap="square" rtlCol="0">
            <a:spAutoFit/>
          </a:bodyPr>
          <a:lstStyle/>
          <a:p>
            <a:r>
              <a:rPr lang="pl-PL" dirty="0" smtClean="0"/>
              <a:t>Mówisz po </a:t>
            </a:r>
            <a:r>
              <a:rPr lang="pl-PL" dirty="0" smtClean="0"/>
              <a:t>angielsku?</a:t>
            </a:r>
            <a:endParaRPr lang="pl-PL" dirty="0"/>
          </a:p>
        </p:txBody>
      </p:sp>
      <p:pic>
        <p:nvPicPr>
          <p:cNvPr id="25" name="Obraz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flipH="1">
            <a:off x="4571999" y="2073214"/>
            <a:ext cx="1235839" cy="1435854"/>
          </a:xfrm>
          <a:prstGeom prst="rect">
            <a:avLst/>
          </a:prstGeom>
        </p:spPr>
      </p:pic>
      <p:sp>
        <p:nvSpPr>
          <p:cNvPr id="26" name="pole tekstowe 25"/>
          <p:cNvSpPr txBox="1"/>
          <p:nvPr/>
        </p:nvSpPr>
        <p:spPr>
          <a:xfrm>
            <a:off x="1607819" y="3772649"/>
            <a:ext cx="2625634" cy="369332"/>
          </a:xfrm>
          <a:prstGeom prst="rect">
            <a:avLst/>
          </a:prstGeom>
          <a:noFill/>
        </p:spPr>
        <p:txBody>
          <a:bodyPr wrap="square" rtlCol="0">
            <a:spAutoFit/>
          </a:bodyPr>
          <a:lstStyle/>
          <a:p>
            <a:r>
              <a:rPr lang="pl-PL" dirty="0" smtClean="0"/>
              <a:t>Ona mówi po francusku.</a:t>
            </a:r>
            <a:endParaRPr lang="pl-PL" dirty="0"/>
          </a:p>
        </p:txBody>
      </p:sp>
      <p:sp>
        <p:nvSpPr>
          <p:cNvPr id="30" name="pole tekstowe 29"/>
          <p:cNvSpPr txBox="1"/>
          <p:nvPr/>
        </p:nvSpPr>
        <p:spPr>
          <a:xfrm>
            <a:off x="1606732" y="5538671"/>
            <a:ext cx="2965267" cy="369332"/>
          </a:xfrm>
          <a:prstGeom prst="rect">
            <a:avLst/>
          </a:prstGeom>
          <a:noFill/>
        </p:spPr>
        <p:txBody>
          <a:bodyPr wrap="square" rtlCol="0">
            <a:spAutoFit/>
          </a:bodyPr>
          <a:lstStyle/>
          <a:p>
            <a:r>
              <a:rPr lang="pl-PL" dirty="0" smtClean="0"/>
              <a:t>On mówi po hiszpańsku.</a:t>
            </a:r>
            <a:endParaRPr lang="pl-PL" dirty="0"/>
          </a:p>
        </p:txBody>
      </p:sp>
      <p:sp>
        <p:nvSpPr>
          <p:cNvPr id="32" name="pole tekstowe 31"/>
          <p:cNvSpPr txBox="1"/>
          <p:nvPr/>
        </p:nvSpPr>
        <p:spPr>
          <a:xfrm>
            <a:off x="7341649" y="496486"/>
            <a:ext cx="3249512" cy="369332"/>
          </a:xfrm>
          <a:prstGeom prst="rect">
            <a:avLst/>
          </a:prstGeom>
          <a:noFill/>
        </p:spPr>
        <p:txBody>
          <a:bodyPr wrap="square" rtlCol="0">
            <a:spAutoFit/>
          </a:bodyPr>
          <a:lstStyle/>
          <a:p>
            <a:r>
              <a:rPr lang="pl-PL" dirty="0" smtClean="0"/>
              <a:t>My mówimy po rosyjsku.</a:t>
            </a:r>
            <a:endParaRPr lang="pl-PL" dirty="0"/>
          </a:p>
        </p:txBody>
      </p:sp>
      <p:sp>
        <p:nvSpPr>
          <p:cNvPr id="36" name="pole tekstowe 35"/>
          <p:cNvSpPr txBox="1"/>
          <p:nvPr/>
        </p:nvSpPr>
        <p:spPr>
          <a:xfrm>
            <a:off x="7376568" y="2272840"/>
            <a:ext cx="3179673" cy="369332"/>
          </a:xfrm>
          <a:prstGeom prst="rect">
            <a:avLst/>
          </a:prstGeom>
          <a:noFill/>
        </p:spPr>
        <p:txBody>
          <a:bodyPr wrap="square" rtlCol="0">
            <a:spAutoFit/>
          </a:bodyPr>
          <a:lstStyle/>
          <a:p>
            <a:r>
              <a:rPr lang="pl-PL" dirty="0" smtClean="0"/>
              <a:t>Wy mówicie po niemiecku.</a:t>
            </a:r>
            <a:endParaRPr lang="pl-PL" dirty="0"/>
          </a:p>
        </p:txBody>
      </p:sp>
      <p:sp>
        <p:nvSpPr>
          <p:cNvPr id="39" name="Objaśnienie owalne 38"/>
          <p:cNvSpPr/>
          <p:nvPr/>
        </p:nvSpPr>
        <p:spPr>
          <a:xfrm>
            <a:off x="6603318" y="3574718"/>
            <a:ext cx="3644537"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775440" y="3923510"/>
            <a:ext cx="2719206" cy="369332"/>
          </a:xfrm>
          <a:prstGeom prst="rect">
            <a:avLst/>
          </a:prstGeom>
          <a:noFill/>
        </p:spPr>
        <p:txBody>
          <a:bodyPr wrap="square" rtlCol="0">
            <a:spAutoFit/>
          </a:bodyPr>
          <a:lstStyle/>
          <a:p>
            <a:r>
              <a:rPr lang="pl-PL" dirty="0" smtClean="0"/>
              <a:t>Oni mówią po czesku.</a:t>
            </a:r>
            <a:endParaRPr lang="pl-PL" dirty="0"/>
          </a:p>
        </p:txBody>
      </p:sp>
      <p:sp>
        <p:nvSpPr>
          <p:cNvPr id="43" name="pole tekstowe 42"/>
          <p:cNvSpPr txBox="1"/>
          <p:nvPr/>
        </p:nvSpPr>
        <p:spPr>
          <a:xfrm>
            <a:off x="7514795" y="5784974"/>
            <a:ext cx="2979851" cy="369332"/>
          </a:xfrm>
          <a:prstGeom prst="rect">
            <a:avLst/>
          </a:prstGeom>
          <a:noFill/>
        </p:spPr>
        <p:txBody>
          <a:bodyPr wrap="square" rtlCol="0">
            <a:spAutoFit/>
          </a:bodyPr>
          <a:lstStyle/>
          <a:p>
            <a:r>
              <a:rPr lang="pl-PL" dirty="0" smtClean="0"/>
              <a:t>One mówią po litewsku.</a:t>
            </a:r>
            <a:endParaRPr lang="pl-PL" dirty="0"/>
          </a:p>
        </p:txBody>
      </p:sp>
      <p:pic>
        <p:nvPicPr>
          <p:cNvPr id="2" name="Obraz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419868" y="5444356"/>
            <a:ext cx="1435635" cy="1073026"/>
          </a:xfrm>
          <a:prstGeom prst="rect">
            <a:avLst/>
          </a:prstGeom>
        </p:spPr>
      </p:pic>
      <p:pic>
        <p:nvPicPr>
          <p:cNvPr id="3" name="Obraz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494646" y="3578621"/>
            <a:ext cx="999622" cy="1165740"/>
          </a:xfrm>
          <a:prstGeom prst="rect">
            <a:avLst/>
          </a:prstGeom>
        </p:spPr>
      </p:pic>
      <p:pic>
        <p:nvPicPr>
          <p:cNvPr id="4" name="Obraz 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19868" y="1973162"/>
            <a:ext cx="1474203" cy="1168306"/>
          </a:xfrm>
          <a:prstGeom prst="rect">
            <a:avLst/>
          </a:prstGeom>
        </p:spPr>
      </p:pic>
      <p:pic>
        <p:nvPicPr>
          <p:cNvPr id="6" name="Obraz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68631" y="191926"/>
            <a:ext cx="1128907" cy="1546449"/>
          </a:xfrm>
          <a:prstGeom prst="rect">
            <a:avLst/>
          </a:prstGeom>
        </p:spPr>
      </p:pic>
      <p:pic>
        <p:nvPicPr>
          <p:cNvPr id="7" name="Obraz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410233" y="3745993"/>
            <a:ext cx="1051150" cy="1339044"/>
          </a:xfrm>
          <a:prstGeom prst="rect">
            <a:avLst/>
          </a:prstGeom>
        </p:spPr>
      </p:pic>
      <p:pic>
        <p:nvPicPr>
          <p:cNvPr id="8" name="Obraz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63163" y="5283007"/>
            <a:ext cx="1234375" cy="1234375"/>
          </a:xfrm>
          <a:prstGeom prst="rect">
            <a:avLst/>
          </a:prstGeom>
        </p:spPr>
      </p:pic>
      <p:pic>
        <p:nvPicPr>
          <p:cNvPr id="14" name="Obraz 1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191187" y="233849"/>
            <a:ext cx="1655969" cy="1175738"/>
          </a:xfrm>
          <a:prstGeom prst="rect">
            <a:avLst/>
          </a:prstGeom>
        </p:spPr>
      </p:pic>
      <p:pic>
        <p:nvPicPr>
          <p:cNvPr id="15" name="Obraz 1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99462" y="475031"/>
            <a:ext cx="564672" cy="347838"/>
          </a:xfrm>
          <a:prstGeom prst="rect">
            <a:avLst/>
          </a:prstGeom>
        </p:spPr>
      </p:pic>
      <p:pic>
        <p:nvPicPr>
          <p:cNvPr id="17" name="Obraz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51973" y="628474"/>
            <a:ext cx="549268" cy="338349"/>
          </a:xfrm>
          <a:prstGeom prst="rect">
            <a:avLst/>
          </a:prstGeom>
        </p:spPr>
      </p:pic>
      <p:pic>
        <p:nvPicPr>
          <p:cNvPr id="18" name="Obraz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59885" y="5800023"/>
            <a:ext cx="587163" cy="361692"/>
          </a:xfrm>
          <a:prstGeom prst="rect">
            <a:avLst/>
          </a:prstGeom>
        </p:spPr>
      </p:pic>
      <p:pic>
        <p:nvPicPr>
          <p:cNvPr id="19" name="Obraz 1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5999" y="5575445"/>
            <a:ext cx="561023" cy="324749"/>
          </a:xfrm>
          <a:prstGeom prst="rect">
            <a:avLst/>
          </a:prstGeom>
        </p:spPr>
      </p:pic>
      <p:pic>
        <p:nvPicPr>
          <p:cNvPr id="21" name="Obraz 2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0679" y="3753141"/>
            <a:ext cx="576356" cy="355035"/>
          </a:xfrm>
          <a:prstGeom prst="rect">
            <a:avLst/>
          </a:prstGeom>
        </p:spPr>
      </p:pic>
      <p:pic>
        <p:nvPicPr>
          <p:cNvPr id="33" name="Obraz 3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961071" y="3923510"/>
            <a:ext cx="574962" cy="354176"/>
          </a:xfrm>
          <a:prstGeom prst="rect">
            <a:avLst/>
          </a:prstGeom>
        </p:spPr>
      </p:pic>
      <p:pic>
        <p:nvPicPr>
          <p:cNvPr id="34" name="Obraz 3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759885" y="2288610"/>
            <a:ext cx="587163" cy="361692"/>
          </a:xfrm>
          <a:prstGeom prst="rect">
            <a:avLst/>
          </a:prstGeom>
        </p:spPr>
      </p:pic>
      <p:pic>
        <p:nvPicPr>
          <p:cNvPr id="45" name="Obraz 4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51973" y="2272840"/>
            <a:ext cx="587820" cy="362097"/>
          </a:xfrm>
          <a:prstGeom prst="rect">
            <a:avLst/>
          </a:prstGeom>
        </p:spPr>
      </p:pic>
    </p:spTree>
    <p:extLst>
      <p:ext uri="{BB962C8B-B14F-4D97-AF65-F5344CB8AC3E}">
        <p14:creationId xmlns:p14="http://schemas.microsoft.com/office/powerpoint/2010/main" val="20562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48" fill="hold"/>
                                        <p:tgtEl>
                                          <p:spTgt spid="49"/>
                                        </p:tgtEl>
                                      </p:cBhvr>
                                    </p:cmd>
                                  </p:childTnLst>
                                </p:cTn>
                              </p:par>
                            </p:childTnLst>
                          </p:cTn>
                        </p:par>
                        <p:par>
                          <p:cTn id="7" fill="hold">
                            <p:stCondLst>
                              <p:cond delay="3648"/>
                            </p:stCondLst>
                            <p:childTnLst>
                              <p:par>
                                <p:cTn id="8" presetID="1" presetClass="mediacall" presetSubtype="0" fill="hold" nodeType="afterEffect">
                                  <p:stCondLst>
                                    <p:cond delay="0"/>
                                  </p:stCondLst>
                                  <p:childTnLst>
                                    <p:cmd type="call" cmd="playFrom(0.0)">
                                      <p:cBhvr>
                                        <p:cTn id="9" dur="2951" fill="hold"/>
                                        <p:tgtEl>
                                          <p:spTgt spid="48"/>
                                        </p:tgtEl>
                                      </p:cBhvr>
                                    </p:cmd>
                                  </p:childTnLst>
                                </p:cTn>
                              </p:par>
                            </p:childTnLst>
                          </p:cTn>
                        </p:par>
                        <p:par>
                          <p:cTn id="10" fill="hold">
                            <p:stCondLst>
                              <p:cond delay="6599"/>
                            </p:stCondLst>
                            <p:childTnLst>
                              <p:par>
                                <p:cTn id="11" presetID="1" presetClass="mediacall" presetSubtype="0" fill="hold" nodeType="afterEffect">
                                  <p:stCondLst>
                                    <p:cond delay="0"/>
                                  </p:stCondLst>
                                  <p:childTnLst>
                                    <p:cmd type="call" cmd="playFrom(0.0)">
                                      <p:cBhvr>
                                        <p:cTn id="12" dur="3735" fill="hold"/>
                                        <p:tgtEl>
                                          <p:spTgt spid="47"/>
                                        </p:tgtEl>
                                      </p:cBhvr>
                                    </p:cmd>
                                  </p:childTnLst>
                                </p:cTn>
                              </p:par>
                            </p:childTnLst>
                          </p:cTn>
                        </p:par>
                        <p:par>
                          <p:cTn id="13" fill="hold">
                            <p:stCondLst>
                              <p:cond delay="10334"/>
                            </p:stCondLst>
                            <p:childTnLst>
                              <p:par>
                                <p:cTn id="14" presetID="1" presetClass="mediacall" presetSubtype="0" fill="hold" nodeType="afterEffect">
                                  <p:stCondLst>
                                    <p:cond delay="0"/>
                                  </p:stCondLst>
                                  <p:childTnLst>
                                    <p:cmd type="call" cmd="playFrom(0.0)">
                                      <p:cBhvr>
                                        <p:cTn id="15" dur="3343" fill="hold"/>
                                        <p:tgtEl>
                                          <p:spTgt spid="46"/>
                                        </p:tgtEl>
                                      </p:cBhvr>
                                    </p:cmd>
                                  </p:childTnLst>
                                </p:cTn>
                              </p:par>
                            </p:childTnLst>
                          </p:cTn>
                        </p:par>
                        <p:par>
                          <p:cTn id="16" fill="hold">
                            <p:stCondLst>
                              <p:cond delay="13677"/>
                            </p:stCondLst>
                            <p:childTnLst>
                              <p:par>
                                <p:cTn id="17" presetID="1" presetClass="mediacall" presetSubtype="0" fill="hold" nodeType="afterEffect">
                                  <p:stCondLst>
                                    <p:cond delay="0"/>
                                  </p:stCondLst>
                                  <p:childTnLst>
                                    <p:cmd type="call" cmd="playFrom(0.0)">
                                      <p:cBhvr>
                                        <p:cTn id="18" dur="2716" fill="hold"/>
                                        <p:tgtEl>
                                          <p:spTgt spid="44"/>
                                        </p:tgtEl>
                                      </p:cBhvr>
                                    </p:cmd>
                                  </p:childTnLst>
                                </p:cTn>
                              </p:par>
                            </p:childTnLst>
                          </p:cTn>
                        </p:par>
                        <p:par>
                          <p:cTn id="19" fill="hold">
                            <p:stCondLst>
                              <p:cond delay="16393"/>
                            </p:stCondLst>
                            <p:childTnLst>
                              <p:par>
                                <p:cTn id="20" presetID="1" presetClass="mediacall" presetSubtype="0" fill="hold" nodeType="afterEffect">
                                  <p:stCondLst>
                                    <p:cond delay="0"/>
                                  </p:stCondLst>
                                  <p:childTnLst>
                                    <p:cmd type="call" cmd="playFrom(0.0)">
                                      <p:cBhvr>
                                        <p:cTn id="21" dur="3448" fill="hold"/>
                                        <p:tgtEl>
                                          <p:spTgt spid="42"/>
                                        </p:tgtEl>
                                      </p:cBhvr>
                                    </p:cmd>
                                  </p:childTnLst>
                                </p:cTn>
                              </p:par>
                            </p:childTnLst>
                          </p:cTn>
                        </p:par>
                        <p:par>
                          <p:cTn id="22" fill="hold">
                            <p:stCondLst>
                              <p:cond delay="19841"/>
                            </p:stCondLst>
                            <p:childTnLst>
                              <p:par>
                                <p:cTn id="23" presetID="1" presetClass="mediacall" presetSubtype="0" fill="hold" nodeType="afterEffect">
                                  <p:stCondLst>
                                    <p:cond delay="0"/>
                                  </p:stCondLst>
                                  <p:childTnLst>
                                    <p:cmd type="call" cmd="playFrom(0.0)">
                                      <p:cBhvr>
                                        <p:cTn id="24" dur="3186" fill="hold"/>
                                        <p:tgtEl>
                                          <p:spTgt spid="40"/>
                                        </p:tgtEl>
                                      </p:cBhvr>
                                    </p:cmd>
                                  </p:childTnLst>
                                </p:cTn>
                              </p:par>
                            </p:childTnLst>
                          </p:cTn>
                        </p:par>
                        <p:par>
                          <p:cTn id="25" fill="hold">
                            <p:stCondLst>
                              <p:cond delay="23027"/>
                            </p:stCondLst>
                            <p:childTnLst>
                              <p:par>
                                <p:cTn id="26" presetID="1" presetClass="mediacall" presetSubtype="0" fill="hold" nodeType="afterEffect">
                                  <p:stCondLst>
                                    <p:cond delay="0"/>
                                  </p:stCondLst>
                                  <p:childTnLst>
                                    <p:cmd type="call" cmd="playFrom(0.0)">
                                      <p:cBhvr>
                                        <p:cTn id="27" dur="3839"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49"/>
                </p:tgtEl>
              </p:cMediaNode>
            </p:audio>
            <p:audio>
              <p:cMediaNode vol="80000" showWhenStopped="0">
                <p:cTn id="29" fill="hold" display="0">
                  <p:stCondLst>
                    <p:cond delay="indefinite"/>
                  </p:stCondLst>
                  <p:endCondLst>
                    <p:cond evt="onStopAudio" delay="0">
                      <p:tgtEl>
                        <p:sldTgt/>
                      </p:tgtEl>
                    </p:cond>
                  </p:endCondLst>
                </p:cTn>
                <p:tgtEl>
                  <p:spTgt spid="48"/>
                </p:tgtEl>
              </p:cMediaNode>
            </p:audio>
            <p:audio>
              <p:cMediaNode vol="80000" showWhenStopped="0">
                <p:cTn id="30" fill="hold" display="0">
                  <p:stCondLst>
                    <p:cond delay="indefinite"/>
                  </p:stCondLst>
                  <p:endCondLst>
                    <p:cond evt="onStopAudio" delay="0">
                      <p:tgtEl>
                        <p:sldTgt/>
                      </p:tgtEl>
                    </p:cond>
                  </p:endCondLst>
                </p:cTn>
                <p:tgtEl>
                  <p:spTgt spid="47"/>
                </p:tgtEl>
              </p:cMediaNode>
            </p:audio>
            <p:audio>
              <p:cMediaNode vol="80000" showWhenStopped="0">
                <p:cTn id="31" fill="hold" display="0">
                  <p:stCondLst>
                    <p:cond delay="indefinite"/>
                  </p:stCondLst>
                  <p:endCondLst>
                    <p:cond evt="onStopAudio" delay="0">
                      <p:tgtEl>
                        <p:sldTgt/>
                      </p:tgtEl>
                    </p:cond>
                  </p:endCondLst>
                </p:cTn>
                <p:tgtEl>
                  <p:spTgt spid="46"/>
                </p:tgtEl>
              </p:cMediaNode>
            </p:audio>
            <p:audio>
              <p:cMediaNode vol="80000" showWhenStopped="0">
                <p:cTn id="32" fill="hold" display="0">
                  <p:stCondLst>
                    <p:cond delay="indefinite"/>
                  </p:stCondLst>
                  <p:endCondLst>
                    <p:cond evt="onStopAudio" delay="0">
                      <p:tgtEl>
                        <p:sldTgt/>
                      </p:tgtEl>
                    </p:cond>
                  </p:endCondLst>
                </p:cTn>
                <p:tgtEl>
                  <p:spTgt spid="44"/>
                </p:tgtEl>
              </p:cMediaNode>
            </p:audio>
            <p:audio>
              <p:cMediaNode vol="80000" showWhenStopped="0">
                <p:cTn id="33" fill="hold" display="0">
                  <p:stCondLst>
                    <p:cond delay="indefinite"/>
                  </p:stCondLst>
                  <p:endCondLst>
                    <p:cond evt="onStopAudio" delay="0">
                      <p:tgtEl>
                        <p:sldTgt/>
                      </p:tgtEl>
                    </p:cond>
                  </p:endCondLst>
                </p:cTn>
                <p:tgtEl>
                  <p:spTgt spid="42"/>
                </p:tgtEl>
              </p:cMediaNode>
            </p:audio>
            <p:audio>
              <p:cMediaNode vol="80000" showWhenStopped="0">
                <p:cTn id="34" fill="hold" display="0">
                  <p:stCondLst>
                    <p:cond delay="indefinite"/>
                  </p:stCondLst>
                  <p:endCondLst>
                    <p:cond evt="onStopAudio" delay="0">
                      <p:tgtEl>
                        <p:sldTgt/>
                      </p:tgtEl>
                    </p:cond>
                  </p:endCondLst>
                </p:cTn>
                <p:tgtEl>
                  <p:spTgt spid="40"/>
                </p:tgtEl>
              </p:cMediaNode>
            </p:audio>
            <p:audio>
              <p:cMediaNode vol="80000" showWhenStopped="0">
                <p:cTn id="35" fill="hold" display="0">
                  <p:stCondLst>
                    <p:cond delay="indefinite"/>
                  </p:stCondLst>
                  <p:endCondLst>
                    <p:cond evt="onStopAudio" delay="0">
                      <p:tgtEl>
                        <p:sldTgt/>
                      </p:tgtEl>
                    </p:cond>
                  </p:endCondLst>
                </p:cTn>
                <p:tgtEl>
                  <p:spTgt spid="38"/>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233</Words>
  <Application>Microsoft Office PowerPoint</Application>
  <PresentationFormat>Panoramiczny</PresentationFormat>
  <Paragraphs>41</Paragraphs>
  <Slides>10</Slides>
  <Notes>0</Notes>
  <HiddenSlides>0</HiddenSlides>
  <MMClips>21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10</vt:i4>
      </vt:variant>
    </vt:vector>
  </HeadingPairs>
  <TitlesOfParts>
    <vt:vector size="15"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62</cp:revision>
  <dcterms:created xsi:type="dcterms:W3CDTF">2016-01-24T17:57:03Z</dcterms:created>
  <dcterms:modified xsi:type="dcterms:W3CDTF">2016-01-27T22:04:15Z</dcterms:modified>
</cp:coreProperties>
</file>