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2" r:id="rId5"/>
    <p:sldId id="270" r:id="rId6"/>
    <p:sldId id="259" r:id="rId7"/>
    <p:sldId id="260" r:id="rId8"/>
    <p:sldId id="273" r:id="rId9"/>
    <p:sldId id="27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4.png"/><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slideLayout" Target="../slideLayouts/slideLayout7.xml"/><Relationship Id="rId18" Type="http://schemas.openxmlformats.org/officeDocument/2006/relationships/image" Target="../media/image10.gif"/><Relationship Id="rId3" Type="http://schemas.microsoft.com/office/2007/relationships/media" Target="../media/media4.m4a"/><Relationship Id="rId21" Type="http://schemas.openxmlformats.org/officeDocument/2006/relationships/image" Target="../media/image15.png"/><Relationship Id="rId7" Type="http://schemas.microsoft.com/office/2007/relationships/media" Target="../media/media6.mp3"/><Relationship Id="rId12" Type="http://schemas.openxmlformats.org/officeDocument/2006/relationships/audio" Target="../media/media8.mp3"/><Relationship Id="rId17" Type="http://schemas.openxmlformats.org/officeDocument/2006/relationships/image" Target="../media/image9.gif"/><Relationship Id="rId2" Type="http://schemas.openxmlformats.org/officeDocument/2006/relationships/audio" Target="../media/media3.mp3"/><Relationship Id="rId16" Type="http://schemas.openxmlformats.org/officeDocument/2006/relationships/image" Target="../media/image13.png"/><Relationship Id="rId20" Type="http://schemas.openxmlformats.org/officeDocument/2006/relationships/image" Target="../media/image14.png"/><Relationship Id="rId1" Type="http://schemas.microsoft.com/office/2007/relationships/media" Target="../media/media3.mp3"/><Relationship Id="rId6" Type="http://schemas.openxmlformats.org/officeDocument/2006/relationships/audio" Target="../media/media5.mp3"/><Relationship Id="rId11" Type="http://schemas.microsoft.com/office/2007/relationships/media" Target="../media/media8.mp3"/><Relationship Id="rId5" Type="http://schemas.microsoft.com/office/2007/relationships/media" Target="../media/media5.mp3"/><Relationship Id="rId15" Type="http://schemas.openxmlformats.org/officeDocument/2006/relationships/image" Target="../media/image6.png"/><Relationship Id="rId23" Type="http://schemas.openxmlformats.org/officeDocument/2006/relationships/image" Target="../media/image17.jpeg"/><Relationship Id="rId10" Type="http://schemas.openxmlformats.org/officeDocument/2006/relationships/audio" Target="../media/media7.m4a"/><Relationship Id="rId19" Type="http://schemas.openxmlformats.org/officeDocument/2006/relationships/image" Target="../media/image11.gif"/><Relationship Id="rId4" Type="http://schemas.openxmlformats.org/officeDocument/2006/relationships/audio" Target="../media/media4.m4a"/><Relationship Id="rId9" Type="http://schemas.microsoft.com/office/2007/relationships/media" Target="../media/media7.m4a"/><Relationship Id="rId14" Type="http://schemas.openxmlformats.org/officeDocument/2006/relationships/image" Target="../media/image4.png"/><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8.gif"/><Relationship Id="rId3" Type="http://schemas.openxmlformats.org/officeDocument/2006/relationships/slideLayout" Target="../slideLayouts/slideLayout7.xml"/><Relationship Id="rId7" Type="http://schemas.openxmlformats.org/officeDocument/2006/relationships/image" Target="../media/image11.gif"/><Relationship Id="rId12" Type="http://schemas.openxmlformats.org/officeDocument/2006/relationships/image" Target="../media/image10.gif"/><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gif"/><Relationship Id="rId11" Type="http://schemas.openxmlformats.org/officeDocument/2006/relationships/image" Target="../media/image27.gif"/><Relationship Id="rId5" Type="http://schemas.openxmlformats.org/officeDocument/2006/relationships/image" Target="../media/image23.png"/><Relationship Id="rId10" Type="http://schemas.openxmlformats.org/officeDocument/2006/relationships/image" Target="../media/image26.gif"/><Relationship Id="rId4" Type="http://schemas.openxmlformats.org/officeDocument/2006/relationships/image" Target="../media/image4.png"/><Relationship Id="rId9" Type="http://schemas.openxmlformats.org/officeDocument/2006/relationships/image" Target="../media/image25.gif"/></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4.gif"/><Relationship Id="rId12" Type="http://schemas.openxmlformats.org/officeDocument/2006/relationships/image" Target="../media/image28.gif"/><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1.gif"/><Relationship Id="rId11"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27.gif"/><Relationship Id="rId4" Type="http://schemas.openxmlformats.org/officeDocument/2006/relationships/image" Target="../media/image4.png"/><Relationship Id="rId9"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smtClean="0"/>
              <a:t>Jestem Polką</a:t>
            </a:r>
            <a:endParaRPr lang="pl-PL" sz="54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6_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4807131" y="2022398"/>
            <a:ext cx="91440" cy="91440"/>
          </a:xfrm>
          <a:prstGeom prst="rect">
            <a:avLst/>
          </a:prstGeom>
        </p:spPr>
      </p:pic>
      <p:sp>
        <p:nvSpPr>
          <p:cNvPr id="11" name="Prostokąt 10"/>
          <p:cNvSpPr/>
          <p:nvPr/>
        </p:nvSpPr>
        <p:spPr>
          <a:xfrm>
            <a:off x="1466206" y="1839724"/>
            <a:ext cx="9286966"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jestem				my jesteśmy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5215362" y="199816"/>
            <a:ext cx="1270477"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być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535138" y="3368890"/>
            <a:ext cx="9225667"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jesteś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jesteście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509003" y="4846438"/>
            <a:ext cx="9415591"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jest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one/oni są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12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02" y="688112"/>
            <a:ext cx="8753475" cy="5534025"/>
          </a:xfrm>
          <a:prstGeom prst="rect">
            <a:avLst/>
          </a:prstGeom>
        </p:spPr>
      </p:pic>
      <p:sp>
        <p:nvSpPr>
          <p:cNvPr id="3" name="pole tekstowe 2"/>
          <p:cNvSpPr txBox="1"/>
          <p:nvPr/>
        </p:nvSpPr>
        <p:spPr>
          <a:xfrm>
            <a:off x="8438606" y="3285847"/>
            <a:ext cx="1201783" cy="323165"/>
          </a:xfrm>
          <a:prstGeom prst="rect">
            <a:avLst/>
          </a:prstGeom>
          <a:noFill/>
        </p:spPr>
        <p:txBody>
          <a:bodyPr wrap="square" rtlCol="0">
            <a:spAutoFit/>
          </a:bodyPr>
          <a:lstStyle/>
          <a:p>
            <a:r>
              <a:rPr lang="pl-PL" sz="1500" b="1" dirty="0" smtClean="0"/>
              <a:t>Rosja</a:t>
            </a:r>
            <a:endParaRPr lang="pl-PL" sz="1500" b="1" dirty="0"/>
          </a:p>
        </p:txBody>
      </p:sp>
      <p:sp>
        <p:nvSpPr>
          <p:cNvPr id="4" name="pole tekstowe 3"/>
          <p:cNvSpPr txBox="1"/>
          <p:nvPr/>
        </p:nvSpPr>
        <p:spPr>
          <a:xfrm>
            <a:off x="2886891" y="235131"/>
            <a:ext cx="6975566" cy="430887"/>
          </a:xfrm>
          <a:prstGeom prst="rect">
            <a:avLst/>
          </a:prstGeom>
          <a:noFill/>
        </p:spPr>
        <p:txBody>
          <a:bodyPr wrap="square" rtlCol="0">
            <a:spAutoFit/>
          </a:bodyPr>
          <a:lstStyle/>
          <a:p>
            <a:pPr algn="ctr"/>
            <a:r>
              <a:rPr lang="pl-PL" sz="2200" b="1" dirty="0" smtClean="0"/>
              <a:t>KRAJE EUROPY I AZJI</a:t>
            </a:r>
            <a:endParaRPr lang="pl-PL" sz="2200" b="1" dirty="0"/>
          </a:p>
        </p:txBody>
      </p:sp>
    </p:spTree>
    <p:extLst>
      <p:ext uri="{BB962C8B-B14F-4D97-AF65-F5344CB8AC3E}">
        <p14:creationId xmlns:p14="http://schemas.microsoft.com/office/powerpoint/2010/main" val="166775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obie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30034" y="964158"/>
            <a:ext cx="609600" cy="609600"/>
          </a:xfrm>
          <a:prstGeom prst="rect">
            <a:avLst/>
          </a:prstGeom>
        </p:spPr>
      </p:pic>
      <p:sp>
        <p:nvSpPr>
          <p:cNvPr id="9" name="Objaśnienie owalne 8"/>
          <p:cNvSpPr/>
          <p:nvPr/>
        </p:nvSpPr>
        <p:spPr>
          <a:xfrm>
            <a:off x="700729" y="849987"/>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80742" y="2928962"/>
            <a:ext cx="3644537" cy="968688"/>
          </a:xfrm>
          <a:prstGeom prst="wedgeEllipseCallout">
            <a:avLst>
              <a:gd name="adj1" fmla="val 65548"/>
              <a:gd name="adj2" fmla="val -27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70702" y="1219864"/>
            <a:ext cx="3041468" cy="369332"/>
          </a:xfrm>
          <a:prstGeom prst="rect">
            <a:avLst/>
          </a:prstGeom>
          <a:noFill/>
        </p:spPr>
        <p:txBody>
          <a:bodyPr wrap="square" rtlCol="0">
            <a:spAutoFit/>
          </a:bodyPr>
          <a:lstStyle/>
          <a:p>
            <a:r>
              <a:rPr lang="pl-PL" dirty="0" smtClean="0"/>
              <a:t>Jestem Polką.</a:t>
            </a:r>
            <a:endParaRPr lang="pl-PL" dirty="0"/>
          </a:p>
        </p:txBody>
      </p:sp>
      <p:sp>
        <p:nvSpPr>
          <p:cNvPr id="24" name="pole tekstowe 23"/>
          <p:cNvSpPr txBox="1"/>
          <p:nvPr/>
        </p:nvSpPr>
        <p:spPr>
          <a:xfrm>
            <a:off x="1800813" y="3228640"/>
            <a:ext cx="2658290" cy="369332"/>
          </a:xfrm>
          <a:prstGeom prst="rect">
            <a:avLst/>
          </a:prstGeom>
          <a:noFill/>
        </p:spPr>
        <p:txBody>
          <a:bodyPr wrap="square" rtlCol="0">
            <a:spAutoFit/>
          </a:bodyPr>
          <a:lstStyle/>
          <a:p>
            <a:r>
              <a:rPr lang="pl-PL" dirty="0" smtClean="0"/>
              <a:t>Jesteś Angielką.</a:t>
            </a:r>
            <a:endParaRPr lang="pl-PL" dirty="0"/>
          </a:p>
        </p:txBody>
      </p:sp>
      <p:pic>
        <p:nvPicPr>
          <p:cNvPr id="25" name="Obraz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450" y="3037533"/>
            <a:ext cx="1196059" cy="1435854"/>
          </a:xfrm>
          <a:prstGeom prst="rect">
            <a:avLst/>
          </a:prstGeom>
        </p:spPr>
      </p:pic>
      <p:sp>
        <p:nvSpPr>
          <p:cNvPr id="26" name="pole tekstowe 25"/>
          <p:cNvSpPr txBox="1"/>
          <p:nvPr/>
        </p:nvSpPr>
        <p:spPr>
          <a:xfrm>
            <a:off x="1621664" y="5321962"/>
            <a:ext cx="2625634" cy="369332"/>
          </a:xfrm>
          <a:prstGeom prst="rect">
            <a:avLst/>
          </a:prstGeom>
          <a:noFill/>
        </p:spPr>
        <p:txBody>
          <a:bodyPr wrap="square" rtlCol="0">
            <a:spAutoFit/>
          </a:bodyPr>
          <a:lstStyle/>
          <a:p>
            <a:r>
              <a:rPr lang="pl-PL" dirty="0" smtClean="0"/>
              <a:t>Ona jest Francuzką.</a:t>
            </a:r>
            <a:endParaRPr lang="pl-PL" dirty="0"/>
          </a:p>
        </p:txBody>
      </p:sp>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297" y="697478"/>
            <a:ext cx="1128907" cy="1546449"/>
          </a:xfrm>
          <a:prstGeom prst="rect">
            <a:avLst/>
          </a:prstGeom>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3933" y="5098369"/>
            <a:ext cx="1051150" cy="1339044"/>
          </a:xfrm>
          <a:prstGeom prst="rect">
            <a:avLst/>
          </a:prstGeom>
        </p:spPr>
      </p:pic>
      <p:pic>
        <p:nvPicPr>
          <p:cNvPr id="17" name="Obraz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5741" y="1217989"/>
            <a:ext cx="549268" cy="338349"/>
          </a:xfrm>
          <a:prstGeom prst="rect">
            <a:avLst/>
          </a:prstGeom>
        </p:spPr>
      </p:pic>
      <p:pic>
        <p:nvPicPr>
          <p:cNvPr id="21" name="Obraz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741" y="5336259"/>
            <a:ext cx="576356" cy="355035"/>
          </a:xfrm>
          <a:prstGeom prst="rect">
            <a:avLst/>
          </a:prstGeom>
        </p:spPr>
      </p:pic>
      <p:pic>
        <p:nvPicPr>
          <p:cNvPr id="45" name="Obraz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741" y="3226711"/>
            <a:ext cx="587820" cy="362097"/>
          </a:xfrm>
          <a:prstGeom prst="rect">
            <a:avLst/>
          </a:prstGeom>
        </p:spPr>
      </p:pic>
      <p:sp>
        <p:nvSpPr>
          <p:cNvPr id="35" name="Objaśnienie owalne 34"/>
          <p:cNvSpPr/>
          <p:nvPr/>
        </p:nvSpPr>
        <p:spPr>
          <a:xfrm>
            <a:off x="6100386" y="910643"/>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7" name="Obraz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6270" y="1239058"/>
            <a:ext cx="549268" cy="338349"/>
          </a:xfrm>
          <a:prstGeom prst="rect">
            <a:avLst/>
          </a:prstGeom>
        </p:spPr>
      </p:pic>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38" name="pole tekstowe 37"/>
          <p:cNvSpPr txBox="1"/>
          <p:nvPr/>
        </p:nvSpPr>
        <p:spPr>
          <a:xfrm>
            <a:off x="6935538" y="1238478"/>
            <a:ext cx="3041468" cy="369332"/>
          </a:xfrm>
          <a:prstGeom prst="rect">
            <a:avLst/>
          </a:prstGeom>
          <a:noFill/>
        </p:spPr>
        <p:txBody>
          <a:bodyPr wrap="square" rtlCol="0">
            <a:spAutoFit/>
          </a:bodyPr>
          <a:lstStyle/>
          <a:p>
            <a:r>
              <a:rPr lang="pl-PL" dirty="0" smtClean="0"/>
              <a:t>Jesteśmy Polkami.</a:t>
            </a:r>
            <a:endParaRPr lang="pl-PL" dirty="0"/>
          </a:p>
        </p:txBody>
      </p:sp>
      <p:pic>
        <p:nvPicPr>
          <p:cNvPr id="40" name="Obraz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3809" y="1167259"/>
            <a:ext cx="593489" cy="812999"/>
          </a:xfrm>
          <a:prstGeom prst="rect">
            <a:avLst/>
          </a:prstGeom>
        </p:spPr>
      </p:pic>
      <p:pic>
        <p:nvPicPr>
          <p:cNvPr id="42" name="Obraz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8748" y="1167259"/>
            <a:ext cx="593489" cy="812999"/>
          </a:xfrm>
          <a:prstGeom prst="rect">
            <a:avLst/>
          </a:prstGeom>
        </p:spPr>
      </p:pic>
      <p:pic>
        <p:nvPicPr>
          <p:cNvPr id="43" name="Obraz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4277" y="1201310"/>
            <a:ext cx="593489" cy="812999"/>
          </a:xfrm>
          <a:prstGeom prst="rect">
            <a:avLst/>
          </a:prstGeom>
        </p:spPr>
      </p:pic>
      <p:sp>
        <p:nvSpPr>
          <p:cNvPr id="44" name="Objaśnienie owalne 43"/>
          <p:cNvSpPr/>
          <p:nvPr/>
        </p:nvSpPr>
        <p:spPr>
          <a:xfrm>
            <a:off x="6021318" y="3003674"/>
            <a:ext cx="3644537" cy="968688"/>
          </a:xfrm>
          <a:prstGeom prst="wedgeEllipseCallout">
            <a:avLst>
              <a:gd name="adj1" fmla="val 65906"/>
              <a:gd name="adj2" fmla="val -31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6" name="Obraz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270" y="3303352"/>
            <a:ext cx="587820" cy="362097"/>
          </a:xfrm>
          <a:prstGeom prst="rect">
            <a:avLst/>
          </a:prstGeom>
        </p:spPr>
      </p:pic>
      <p:sp>
        <p:nvSpPr>
          <p:cNvPr id="47" name="pole tekstowe 46"/>
          <p:cNvSpPr txBox="1"/>
          <p:nvPr/>
        </p:nvSpPr>
        <p:spPr>
          <a:xfrm>
            <a:off x="7127127" y="3303352"/>
            <a:ext cx="2658290" cy="369332"/>
          </a:xfrm>
          <a:prstGeom prst="rect">
            <a:avLst/>
          </a:prstGeom>
          <a:noFill/>
        </p:spPr>
        <p:txBody>
          <a:bodyPr wrap="square" rtlCol="0">
            <a:spAutoFit/>
          </a:bodyPr>
          <a:lstStyle/>
          <a:p>
            <a:r>
              <a:rPr lang="pl-PL" dirty="0" smtClean="0"/>
              <a:t>Jesteście Angielkami.</a:t>
            </a:r>
            <a:endParaRPr lang="pl-PL" dirty="0"/>
          </a:p>
        </p:txBody>
      </p:sp>
      <p:pic>
        <p:nvPicPr>
          <p:cNvPr id="27" name="Obraz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82940" y="3098396"/>
            <a:ext cx="571051" cy="1377131"/>
          </a:xfrm>
          <a:prstGeom prst="rect">
            <a:avLst/>
          </a:prstGeom>
        </p:spPr>
      </p:pic>
      <p:pic>
        <p:nvPicPr>
          <p:cNvPr id="48" name="Obraz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3192" y="3069036"/>
            <a:ext cx="1196059" cy="1435854"/>
          </a:xfrm>
          <a:prstGeom prst="rect">
            <a:avLst/>
          </a:prstGeom>
        </p:spPr>
      </p:pic>
      <p:pic>
        <p:nvPicPr>
          <p:cNvPr id="49" name="Obraz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39251" y="3098397"/>
            <a:ext cx="571051" cy="1377131"/>
          </a:xfrm>
          <a:prstGeom prst="rect">
            <a:avLst/>
          </a:prstGeom>
        </p:spPr>
      </p:pic>
      <p:sp>
        <p:nvSpPr>
          <p:cNvPr id="50" name="Objaśnienie owalne 49"/>
          <p:cNvSpPr/>
          <p:nvPr/>
        </p:nvSpPr>
        <p:spPr>
          <a:xfrm>
            <a:off x="6344973" y="5109375"/>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1" name="Obraz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0048" y="4828791"/>
            <a:ext cx="621438" cy="791641"/>
          </a:xfrm>
          <a:prstGeom prst="rect">
            <a:avLst/>
          </a:prstGeom>
        </p:spPr>
      </p:pic>
      <p:pic>
        <p:nvPicPr>
          <p:cNvPr id="52" name="Obraz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0948" y="4828790"/>
            <a:ext cx="621438" cy="791641"/>
          </a:xfrm>
          <a:prstGeom prst="rect">
            <a:avLst/>
          </a:prstGeom>
        </p:spPr>
      </p:pic>
      <p:pic>
        <p:nvPicPr>
          <p:cNvPr id="53" name="Obraz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2221" y="4828789"/>
            <a:ext cx="621438" cy="791641"/>
          </a:xfrm>
          <a:prstGeom prst="rect">
            <a:avLst/>
          </a:prstGeom>
        </p:spPr>
      </p:pic>
      <p:pic>
        <p:nvPicPr>
          <p:cNvPr id="54" name="Obraz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9510" y="5691294"/>
            <a:ext cx="621438" cy="791641"/>
          </a:xfrm>
          <a:prstGeom prst="rect">
            <a:avLst/>
          </a:prstGeom>
        </p:spPr>
      </p:pic>
      <p:pic>
        <p:nvPicPr>
          <p:cNvPr id="55" name="Obraz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3458" y="5358721"/>
            <a:ext cx="576356" cy="355035"/>
          </a:xfrm>
          <a:prstGeom prst="rect">
            <a:avLst/>
          </a:prstGeom>
        </p:spPr>
      </p:pic>
      <p:sp>
        <p:nvSpPr>
          <p:cNvPr id="56" name="pole tekstowe 55"/>
          <p:cNvSpPr txBox="1"/>
          <p:nvPr/>
        </p:nvSpPr>
        <p:spPr>
          <a:xfrm>
            <a:off x="7488475" y="5336259"/>
            <a:ext cx="2625634" cy="369332"/>
          </a:xfrm>
          <a:prstGeom prst="rect">
            <a:avLst/>
          </a:prstGeom>
          <a:noFill/>
        </p:spPr>
        <p:txBody>
          <a:bodyPr wrap="square" rtlCol="0">
            <a:spAutoFit/>
          </a:bodyPr>
          <a:lstStyle/>
          <a:p>
            <a:r>
              <a:rPr lang="pl-PL" dirty="0" smtClean="0"/>
              <a:t>One są Francuzkami.</a:t>
            </a:r>
            <a:endParaRPr lang="pl-PL" dirty="0"/>
          </a:p>
        </p:txBody>
      </p:sp>
      <p:sp>
        <p:nvSpPr>
          <p:cNvPr id="28" name="pole tekstowe 27"/>
          <p:cNvSpPr txBox="1"/>
          <p:nvPr/>
        </p:nvSpPr>
        <p:spPr>
          <a:xfrm>
            <a:off x="809897" y="195256"/>
            <a:ext cx="3902273" cy="369332"/>
          </a:xfrm>
          <a:prstGeom prst="rect">
            <a:avLst/>
          </a:prstGeom>
          <a:noFill/>
        </p:spPr>
        <p:txBody>
          <a:bodyPr wrap="square" rtlCol="0">
            <a:spAutoFit/>
          </a:bodyPr>
          <a:lstStyle/>
          <a:p>
            <a:r>
              <a:rPr lang="pl-PL" b="1" dirty="0" smtClean="0"/>
              <a:t>RODZAJ ŻEŃSKI, LICZBA POJEDYNCZA</a:t>
            </a:r>
            <a:endParaRPr lang="pl-PL" b="1" dirty="0"/>
          </a:p>
        </p:txBody>
      </p:sp>
      <p:sp>
        <p:nvSpPr>
          <p:cNvPr id="57" name="pole tekstowe 56"/>
          <p:cNvSpPr txBox="1"/>
          <p:nvPr/>
        </p:nvSpPr>
        <p:spPr>
          <a:xfrm>
            <a:off x="6974090" y="217233"/>
            <a:ext cx="4636212" cy="369332"/>
          </a:xfrm>
          <a:prstGeom prst="rect">
            <a:avLst/>
          </a:prstGeom>
          <a:noFill/>
        </p:spPr>
        <p:txBody>
          <a:bodyPr wrap="square" rtlCol="0">
            <a:spAutoFit/>
          </a:bodyPr>
          <a:lstStyle/>
          <a:p>
            <a:r>
              <a:rPr lang="pl-PL" b="1" dirty="0" smtClean="0"/>
              <a:t>RODZAJ NIEMĘSKOOSOBOWY, LICZBA MNOGA</a:t>
            </a:r>
            <a:endParaRPr lang="pl-PL" b="1" dirty="0"/>
          </a:p>
        </p:txBody>
      </p:sp>
    </p:spTree>
    <p:extLst>
      <p:ext uri="{BB962C8B-B14F-4D97-AF65-F5344CB8AC3E}">
        <p14:creationId xmlns:p14="http://schemas.microsoft.com/office/powerpoint/2010/main" val="3943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9_4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454876" y="5125297"/>
            <a:ext cx="609600" cy="609600"/>
          </a:xfrm>
          <a:prstGeom prst="rect">
            <a:avLst/>
          </a:prstGeom>
        </p:spPr>
      </p:pic>
      <p:pic>
        <p:nvPicPr>
          <p:cNvPr id="3" name="ANGLIC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756466" y="3270648"/>
            <a:ext cx="609600" cy="609600"/>
          </a:xfrm>
          <a:prstGeom prst="rect">
            <a:avLst/>
          </a:prstGeom>
        </p:spPr>
      </p:pic>
      <p:pic>
        <p:nvPicPr>
          <p:cNvPr id="13" name="2016_01_26_21_09_3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303611" y="1178111"/>
            <a:ext cx="609600" cy="609600"/>
          </a:xfrm>
          <a:prstGeom prst="rect">
            <a:avLst/>
          </a:prstGeom>
        </p:spPr>
      </p:pic>
      <p:pic>
        <p:nvPicPr>
          <p:cNvPr id="12" name="2016_01_26_21_09_15">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173812" y="5030089"/>
            <a:ext cx="609600" cy="609600"/>
          </a:xfrm>
          <a:prstGeom prst="rect">
            <a:avLst/>
          </a:prstGeom>
        </p:spPr>
      </p:pic>
      <p:pic>
        <p:nvPicPr>
          <p:cNvPr id="7" name="ANGLIK">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2218909" y="3271813"/>
            <a:ext cx="609600" cy="559526"/>
          </a:xfrm>
          <a:prstGeom prst="rect">
            <a:avLst/>
          </a:prstGeom>
        </p:spPr>
      </p:pic>
      <p:pic>
        <p:nvPicPr>
          <p:cNvPr id="4" name="2016_01_26_21_08_55">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2202698" y="1099406"/>
            <a:ext cx="609600" cy="609600"/>
          </a:xfrm>
          <a:prstGeom prst="rect">
            <a:avLst/>
          </a:prstGeom>
        </p:spPr>
      </p:pic>
      <p:sp>
        <p:nvSpPr>
          <p:cNvPr id="9" name="Objaśnienie owalne 8"/>
          <p:cNvSpPr/>
          <p:nvPr/>
        </p:nvSpPr>
        <p:spPr>
          <a:xfrm>
            <a:off x="667837" y="977446"/>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67837" y="3091104"/>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Objaśnienie owalne 10"/>
          <p:cNvSpPr/>
          <p:nvPr/>
        </p:nvSpPr>
        <p:spPr>
          <a:xfrm>
            <a:off x="588916" y="4956139"/>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24147" y="1347536"/>
            <a:ext cx="3041468" cy="369332"/>
          </a:xfrm>
          <a:prstGeom prst="rect">
            <a:avLst/>
          </a:prstGeom>
          <a:noFill/>
        </p:spPr>
        <p:txBody>
          <a:bodyPr wrap="square" rtlCol="0">
            <a:spAutoFit/>
          </a:bodyPr>
          <a:lstStyle/>
          <a:p>
            <a:r>
              <a:rPr lang="pl-PL" dirty="0" smtClean="0"/>
              <a:t>Jestem Polakiem.</a:t>
            </a:r>
            <a:endParaRPr lang="pl-PL" dirty="0"/>
          </a:p>
        </p:txBody>
      </p:sp>
      <p:sp>
        <p:nvSpPr>
          <p:cNvPr id="24" name="pole tekstowe 23"/>
          <p:cNvSpPr txBox="1"/>
          <p:nvPr/>
        </p:nvSpPr>
        <p:spPr>
          <a:xfrm>
            <a:off x="1625368" y="3390782"/>
            <a:ext cx="2658290" cy="369332"/>
          </a:xfrm>
          <a:prstGeom prst="rect">
            <a:avLst/>
          </a:prstGeom>
          <a:noFill/>
        </p:spPr>
        <p:txBody>
          <a:bodyPr wrap="square" rtlCol="0">
            <a:spAutoFit/>
          </a:bodyPr>
          <a:lstStyle/>
          <a:p>
            <a:r>
              <a:rPr lang="pl-PL" dirty="0" smtClean="0"/>
              <a:t>Jesteś Anglikiem.</a:t>
            </a:r>
            <a:endParaRPr lang="pl-PL" dirty="0"/>
          </a:p>
        </p:txBody>
      </p:sp>
      <p:pic>
        <p:nvPicPr>
          <p:cNvPr id="25" name="Obraz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576494" y="3218391"/>
            <a:ext cx="1235839" cy="1435854"/>
          </a:xfrm>
          <a:prstGeom prst="rect">
            <a:avLst/>
          </a:prstGeom>
        </p:spPr>
      </p:pic>
      <p:sp>
        <p:nvSpPr>
          <p:cNvPr id="26" name="pole tekstowe 25"/>
          <p:cNvSpPr txBox="1"/>
          <p:nvPr/>
        </p:nvSpPr>
        <p:spPr>
          <a:xfrm>
            <a:off x="1624147" y="5181859"/>
            <a:ext cx="2625634" cy="369332"/>
          </a:xfrm>
          <a:prstGeom prst="rect">
            <a:avLst/>
          </a:prstGeom>
          <a:noFill/>
        </p:spPr>
        <p:txBody>
          <a:bodyPr wrap="square" rtlCol="0">
            <a:spAutoFit/>
          </a:bodyPr>
          <a:lstStyle/>
          <a:p>
            <a:r>
              <a:rPr lang="pl-PL" dirty="0" smtClean="0"/>
              <a:t>On jest Francuzem.</a:t>
            </a:r>
            <a:endParaRPr lang="pl-PL" dirty="0"/>
          </a:p>
        </p:txBody>
      </p:sp>
      <p:pic>
        <p:nvPicPr>
          <p:cNvPr id="8" name="Obraz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33453" y="4921393"/>
            <a:ext cx="1234375" cy="1234375"/>
          </a:xfrm>
          <a:prstGeom prst="rect">
            <a:avLst/>
          </a:prstGeom>
        </p:spPr>
      </p:pic>
      <p:pic>
        <p:nvPicPr>
          <p:cNvPr id="17" name="Obraz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1920" y="1361318"/>
            <a:ext cx="549268" cy="338349"/>
          </a:xfrm>
          <a:prstGeom prst="rect">
            <a:avLst/>
          </a:prstGeom>
        </p:spPr>
      </p:pic>
      <p:pic>
        <p:nvPicPr>
          <p:cNvPr id="21" name="Obraz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5827" y="5200212"/>
            <a:ext cx="576356" cy="355035"/>
          </a:xfrm>
          <a:prstGeom prst="rect">
            <a:avLst/>
          </a:prstGeom>
        </p:spPr>
      </p:pic>
      <p:pic>
        <p:nvPicPr>
          <p:cNvPr id="45" name="Obraz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1957" y="3370528"/>
            <a:ext cx="587820" cy="362097"/>
          </a:xfrm>
          <a:prstGeom prst="rect">
            <a:avLst/>
          </a:prstGeom>
        </p:spPr>
      </p:pic>
      <p:sp>
        <p:nvSpPr>
          <p:cNvPr id="35" name="Objaśnienie owalne 34"/>
          <p:cNvSpPr/>
          <p:nvPr/>
        </p:nvSpPr>
        <p:spPr>
          <a:xfrm>
            <a:off x="6917869" y="4956138"/>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bjaśnienie owalne 36"/>
          <p:cNvSpPr/>
          <p:nvPr/>
        </p:nvSpPr>
        <p:spPr>
          <a:xfrm>
            <a:off x="6917869" y="977446"/>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bjaśnienie owalne 37"/>
          <p:cNvSpPr/>
          <p:nvPr/>
        </p:nvSpPr>
        <p:spPr>
          <a:xfrm>
            <a:off x="6929838" y="3091104"/>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0" name="Obraz 3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89214" y="3401856"/>
            <a:ext cx="587820" cy="362097"/>
          </a:xfrm>
          <a:prstGeom prst="rect">
            <a:avLst/>
          </a:prstGeom>
        </p:spPr>
      </p:pic>
      <p:pic>
        <p:nvPicPr>
          <p:cNvPr id="42" name="Obraz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89214" y="1353170"/>
            <a:ext cx="549268" cy="338349"/>
          </a:xfrm>
          <a:prstGeom prst="rect">
            <a:avLst/>
          </a:prstGeom>
        </p:spPr>
      </p:pic>
      <p:pic>
        <p:nvPicPr>
          <p:cNvPr id="44" name="Obraz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89214" y="5200212"/>
            <a:ext cx="576356" cy="355035"/>
          </a:xfrm>
          <a:prstGeom prst="rect">
            <a:avLst/>
          </a:prstGeom>
        </p:spPr>
      </p:pic>
      <p:sp>
        <p:nvSpPr>
          <p:cNvPr id="46" name="pole tekstowe 45"/>
          <p:cNvSpPr txBox="1"/>
          <p:nvPr/>
        </p:nvSpPr>
        <p:spPr>
          <a:xfrm>
            <a:off x="8020593" y="1345826"/>
            <a:ext cx="3041468" cy="369332"/>
          </a:xfrm>
          <a:prstGeom prst="rect">
            <a:avLst/>
          </a:prstGeom>
          <a:noFill/>
        </p:spPr>
        <p:txBody>
          <a:bodyPr wrap="square" rtlCol="0">
            <a:spAutoFit/>
          </a:bodyPr>
          <a:lstStyle/>
          <a:p>
            <a:r>
              <a:rPr lang="pl-PL" dirty="0" smtClean="0"/>
              <a:t>Jesteśmy Polakami.</a:t>
            </a:r>
            <a:endParaRPr lang="pl-PL" dirty="0"/>
          </a:p>
        </p:txBody>
      </p:sp>
      <p:sp>
        <p:nvSpPr>
          <p:cNvPr id="47" name="pole tekstowe 46"/>
          <p:cNvSpPr txBox="1"/>
          <p:nvPr/>
        </p:nvSpPr>
        <p:spPr>
          <a:xfrm>
            <a:off x="8020593" y="3372581"/>
            <a:ext cx="2658290" cy="369332"/>
          </a:xfrm>
          <a:prstGeom prst="rect">
            <a:avLst/>
          </a:prstGeom>
          <a:noFill/>
        </p:spPr>
        <p:txBody>
          <a:bodyPr wrap="square" rtlCol="0">
            <a:spAutoFit/>
          </a:bodyPr>
          <a:lstStyle/>
          <a:p>
            <a:r>
              <a:rPr lang="pl-PL" dirty="0" smtClean="0"/>
              <a:t>Jesteście Anglikami.</a:t>
            </a:r>
            <a:endParaRPr lang="pl-PL" dirty="0"/>
          </a:p>
        </p:txBody>
      </p:sp>
      <p:sp>
        <p:nvSpPr>
          <p:cNvPr id="48" name="pole tekstowe 47"/>
          <p:cNvSpPr txBox="1"/>
          <p:nvPr/>
        </p:nvSpPr>
        <p:spPr>
          <a:xfrm>
            <a:off x="8053249" y="5193063"/>
            <a:ext cx="2625634" cy="369332"/>
          </a:xfrm>
          <a:prstGeom prst="rect">
            <a:avLst/>
          </a:prstGeom>
          <a:noFill/>
        </p:spPr>
        <p:txBody>
          <a:bodyPr wrap="square" rtlCol="0">
            <a:spAutoFit/>
          </a:bodyPr>
          <a:lstStyle/>
          <a:p>
            <a:r>
              <a:rPr lang="pl-PL" dirty="0" smtClean="0"/>
              <a:t>Oni są Francuzami.</a:t>
            </a:r>
            <a:endParaRPr lang="pl-PL" dirty="0"/>
          </a:p>
        </p:txBody>
      </p:sp>
      <p:pic>
        <p:nvPicPr>
          <p:cNvPr id="49" name="Obraz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50085" y="5007866"/>
            <a:ext cx="617980" cy="617980"/>
          </a:xfrm>
          <a:prstGeom prst="rect">
            <a:avLst/>
          </a:prstGeom>
        </p:spPr>
      </p:pic>
      <p:pic>
        <p:nvPicPr>
          <p:cNvPr id="50" name="Obraz 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74300" y="5005484"/>
            <a:ext cx="617461" cy="617461"/>
          </a:xfrm>
          <a:prstGeom prst="rect">
            <a:avLst/>
          </a:prstGeom>
        </p:spPr>
      </p:pic>
      <p:pic>
        <p:nvPicPr>
          <p:cNvPr id="51" name="Obraz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50085" y="5688188"/>
            <a:ext cx="617980" cy="617980"/>
          </a:xfrm>
          <a:prstGeom prst="rect">
            <a:avLst/>
          </a:prstGeom>
        </p:spPr>
      </p:pic>
      <p:pic>
        <p:nvPicPr>
          <p:cNvPr id="52" name="Obraz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68065" y="5688188"/>
            <a:ext cx="617980" cy="617980"/>
          </a:xfrm>
          <a:prstGeom prst="rect">
            <a:avLst/>
          </a:prstGeom>
        </p:spPr>
      </p:pic>
      <p:pic>
        <p:nvPicPr>
          <p:cNvPr id="5" name="Obraz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25974" y="1317905"/>
            <a:ext cx="1442365" cy="1009655"/>
          </a:xfrm>
          <a:prstGeom prst="rect">
            <a:avLst/>
          </a:prstGeom>
        </p:spPr>
      </p:pic>
      <p:pic>
        <p:nvPicPr>
          <p:cNvPr id="23" name="Obraz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572345" y="1333242"/>
            <a:ext cx="699271" cy="489490"/>
          </a:xfrm>
          <a:prstGeom prst="rect">
            <a:avLst/>
          </a:prstGeom>
        </p:spPr>
      </p:pic>
      <p:pic>
        <p:nvPicPr>
          <p:cNvPr id="53" name="Obraz 5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350530" y="1333242"/>
            <a:ext cx="699271" cy="489490"/>
          </a:xfrm>
          <a:prstGeom prst="rect">
            <a:avLst/>
          </a:prstGeom>
        </p:spPr>
      </p:pic>
      <p:pic>
        <p:nvPicPr>
          <p:cNvPr id="54" name="Obraz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0687206" y="3186546"/>
            <a:ext cx="1235839" cy="1435854"/>
          </a:xfrm>
          <a:prstGeom prst="rect">
            <a:avLst/>
          </a:prstGeom>
        </p:spPr>
      </p:pic>
      <p:pic>
        <p:nvPicPr>
          <p:cNvPr id="27" name="Obraz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1547274" y="3183645"/>
            <a:ext cx="637509" cy="1409150"/>
          </a:xfrm>
          <a:prstGeom prst="rect">
            <a:avLst/>
          </a:prstGeom>
        </p:spPr>
      </p:pic>
      <p:sp>
        <p:nvSpPr>
          <p:cNvPr id="31" name="pole tekstowe 30"/>
          <p:cNvSpPr txBox="1"/>
          <p:nvPr/>
        </p:nvSpPr>
        <p:spPr>
          <a:xfrm>
            <a:off x="809897" y="195256"/>
            <a:ext cx="3902273" cy="369332"/>
          </a:xfrm>
          <a:prstGeom prst="rect">
            <a:avLst/>
          </a:prstGeom>
          <a:noFill/>
        </p:spPr>
        <p:txBody>
          <a:bodyPr wrap="square" rtlCol="0">
            <a:spAutoFit/>
          </a:bodyPr>
          <a:lstStyle/>
          <a:p>
            <a:r>
              <a:rPr lang="pl-PL" b="1" dirty="0" smtClean="0"/>
              <a:t>RODZAJ </a:t>
            </a:r>
            <a:r>
              <a:rPr lang="pl-PL" b="1" dirty="0" smtClean="0"/>
              <a:t>MĘSKI, </a:t>
            </a:r>
            <a:r>
              <a:rPr lang="pl-PL" b="1" dirty="0" smtClean="0"/>
              <a:t>LICZBA POJEDYNCZA</a:t>
            </a:r>
            <a:endParaRPr lang="pl-PL" b="1" dirty="0"/>
          </a:p>
        </p:txBody>
      </p:sp>
      <p:sp>
        <p:nvSpPr>
          <p:cNvPr id="32" name="pole tekstowe 31"/>
          <p:cNvSpPr txBox="1"/>
          <p:nvPr/>
        </p:nvSpPr>
        <p:spPr>
          <a:xfrm>
            <a:off x="6974090" y="217233"/>
            <a:ext cx="4636212" cy="369332"/>
          </a:xfrm>
          <a:prstGeom prst="rect">
            <a:avLst/>
          </a:prstGeom>
          <a:noFill/>
        </p:spPr>
        <p:txBody>
          <a:bodyPr wrap="square" rtlCol="0">
            <a:spAutoFit/>
          </a:bodyPr>
          <a:lstStyle/>
          <a:p>
            <a:r>
              <a:rPr lang="pl-PL" b="1" dirty="0" smtClean="0"/>
              <a:t>RODZAJ </a:t>
            </a:r>
            <a:r>
              <a:rPr lang="pl-PL" b="1" dirty="0" smtClean="0"/>
              <a:t>MĘSKOOSOBOWY</a:t>
            </a:r>
            <a:r>
              <a:rPr lang="pl-PL" b="1" dirty="0" smtClean="0"/>
              <a:t>, LICZBA MNOGA</a:t>
            </a:r>
            <a:endParaRPr lang="pl-PL" b="1" dirty="0"/>
          </a:p>
        </p:txBody>
      </p:sp>
    </p:spTree>
    <p:extLst>
      <p:ext uri="{BB962C8B-B14F-4D97-AF65-F5344CB8AC3E}">
        <p14:creationId xmlns:p14="http://schemas.microsoft.com/office/powerpoint/2010/main" val="37794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8" fill="hold"/>
                                        <p:tgtEl>
                                          <p:spTgt spid="4"/>
                                        </p:tgtEl>
                                      </p:cBhvr>
                                    </p:cmd>
                                  </p:childTnLst>
                                </p:cTn>
                              </p:par>
                            </p:childTnLst>
                          </p:cTn>
                        </p:par>
                        <p:par>
                          <p:cTn id="7" fill="hold">
                            <p:stCondLst>
                              <p:cond delay="2768"/>
                            </p:stCondLst>
                            <p:childTnLst>
                              <p:par>
                                <p:cTn id="8" presetID="1" presetClass="mediacall" presetSubtype="0" fill="hold" nodeType="afterEffect">
                                  <p:stCondLst>
                                    <p:cond delay="0"/>
                                  </p:stCondLst>
                                  <p:childTnLst>
                                    <p:cmd type="call" cmd="playFrom(0.0)">
                                      <p:cBhvr>
                                        <p:cTn id="9" dur="3605" fill="hold"/>
                                        <p:tgtEl>
                                          <p:spTgt spid="7"/>
                                        </p:tgtEl>
                                      </p:cBhvr>
                                    </p:cmd>
                                  </p:childTnLst>
                                </p:cTn>
                              </p:par>
                            </p:childTnLst>
                          </p:cTn>
                        </p:par>
                        <p:par>
                          <p:cTn id="10" fill="hold">
                            <p:stCondLst>
                              <p:cond delay="6373"/>
                            </p:stCondLst>
                            <p:childTnLst>
                              <p:par>
                                <p:cTn id="11" presetID="1" presetClass="mediacall" presetSubtype="0" fill="hold" nodeType="afterEffect">
                                  <p:stCondLst>
                                    <p:cond delay="0"/>
                                  </p:stCondLst>
                                  <p:childTnLst>
                                    <p:cmd type="call" cmd="playFrom(0.0)">
                                      <p:cBhvr>
                                        <p:cTn id="12" dur="2795" fill="hold"/>
                                        <p:tgtEl>
                                          <p:spTgt spid="12"/>
                                        </p:tgtEl>
                                      </p:cBhvr>
                                    </p:cmd>
                                  </p:childTnLst>
                                </p:cTn>
                              </p:par>
                            </p:childTnLst>
                          </p:cTn>
                        </p:par>
                        <p:par>
                          <p:cTn id="13" fill="hold">
                            <p:stCondLst>
                              <p:cond delay="9168"/>
                            </p:stCondLst>
                            <p:childTnLst>
                              <p:par>
                                <p:cTn id="14" presetID="1" presetClass="mediacall" presetSubtype="0" fill="hold" nodeType="afterEffect">
                                  <p:stCondLst>
                                    <p:cond delay="0"/>
                                  </p:stCondLst>
                                  <p:childTnLst>
                                    <p:cmd type="call" cmd="playFrom(0.0)">
                                      <p:cBhvr>
                                        <p:cTn id="15" dur="2951" fill="hold"/>
                                        <p:tgtEl>
                                          <p:spTgt spid="13"/>
                                        </p:tgtEl>
                                      </p:cBhvr>
                                    </p:cmd>
                                  </p:childTnLst>
                                </p:cTn>
                              </p:par>
                            </p:childTnLst>
                          </p:cTn>
                        </p:par>
                        <p:par>
                          <p:cTn id="16" fill="hold">
                            <p:stCondLst>
                              <p:cond delay="12119"/>
                            </p:stCondLst>
                            <p:childTnLst>
                              <p:par>
                                <p:cTn id="17" presetID="1" presetClass="mediacall" presetSubtype="0" fill="hold" nodeType="afterEffect">
                                  <p:stCondLst>
                                    <p:cond delay="0"/>
                                  </p:stCondLst>
                                  <p:childTnLst>
                                    <p:cmd type="call" cmd="playFrom(0.0)">
                                      <p:cBhvr>
                                        <p:cTn id="18" dur="3605" fill="hold"/>
                                        <p:tgtEl>
                                          <p:spTgt spid="3"/>
                                        </p:tgtEl>
                                      </p:cBhvr>
                                    </p:cmd>
                                  </p:childTnLst>
                                </p:cTn>
                              </p:par>
                            </p:childTnLst>
                          </p:cTn>
                        </p:par>
                        <p:par>
                          <p:cTn id="19" fill="hold">
                            <p:stCondLst>
                              <p:cond delay="15724"/>
                            </p:stCondLst>
                            <p:childTnLst>
                              <p:par>
                                <p:cTn id="20" presetID="1" presetClass="mediacall" presetSubtype="0" fill="hold" nodeType="afterEffect">
                                  <p:stCondLst>
                                    <p:cond delay="0"/>
                                  </p:stCondLst>
                                  <p:childTnLst>
                                    <p:cmd type="call" cmd="playFrom(0.0)">
                                      <p:cBhvr>
                                        <p:cTn id="21" dur="3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4"/>
                </p:tgtEl>
              </p:cMediaNode>
            </p:audio>
            <p:audio>
              <p:cMediaNode vol="80000" showWhenStopped="0">
                <p:cTn id="23" fill="hold" display="0">
                  <p:stCondLst>
                    <p:cond delay="indefinite"/>
                  </p:stCondLst>
                  <p:endCondLst>
                    <p:cond evt="onStopAudio" delay="0">
                      <p:tgtEl>
                        <p:sldTgt/>
                      </p:tgtEl>
                    </p:cond>
                  </p:endCondLst>
                </p:cTn>
                <p:tgtEl>
                  <p:spTgt spid="7"/>
                </p:tgtEl>
              </p:cMediaNode>
            </p:audio>
            <p:audio>
              <p:cMediaNode vol="80000" showWhenStopped="0">
                <p:cTn id="24" fill="hold" display="0">
                  <p:stCondLst>
                    <p:cond delay="indefinite"/>
                  </p:stCondLst>
                  <p:endCondLst>
                    <p:cond evt="onStopAudio" delay="0">
                      <p:tgtEl>
                        <p:sldTgt/>
                      </p:tgtEl>
                    </p:cond>
                  </p:endCondLst>
                </p:cTn>
                <p:tgtEl>
                  <p:spTgt spid="12"/>
                </p:tgtEl>
              </p:cMediaNode>
            </p:audio>
            <p:audio>
              <p:cMediaNode vol="80000" showWhenStopped="0">
                <p:cTn id="25" fill="hold" display="0">
                  <p:stCondLst>
                    <p:cond delay="indefinite"/>
                  </p:stCondLst>
                  <p:endCondLst>
                    <p:cond evt="onStopAudio" delay="0">
                      <p:tgtEl>
                        <p:sldTgt/>
                      </p:tgtEl>
                    </p:cond>
                  </p:endCondLst>
                </p:cTn>
                <p:tgtEl>
                  <p:spTgt spid="13"/>
                </p:tgtEl>
              </p:cMediaNode>
            </p:audio>
            <p:audio>
              <p:cMediaNode vol="80000" showWhenStopped="0">
                <p:cTn id="26" fill="hold" display="0">
                  <p:stCondLst>
                    <p:cond delay="indefinite"/>
                  </p:stCondLst>
                  <p:endCondLst>
                    <p:cond evt="onStopAudio" delay="0">
                      <p:tgtEl>
                        <p:sldTgt/>
                      </p:tgtEl>
                    </p:cond>
                  </p:endCondLst>
                </p:cTn>
                <p:tgtEl>
                  <p:spTgt spid="3"/>
                </p:tgtEl>
              </p:cMediaNode>
            </p:audio>
            <p:audio>
              <p:cMediaNode vol="80000" showWhenStopped="0">
                <p:cTn id="2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itwinki czes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68852" y="2427820"/>
            <a:ext cx="609600" cy="609600"/>
          </a:xfrm>
          <a:prstGeom prst="rect">
            <a:avLst/>
          </a:prstGeom>
        </p:spPr>
      </p:pic>
      <p:sp>
        <p:nvSpPr>
          <p:cNvPr id="2" name="Objaśnienie owalne 1"/>
          <p:cNvSpPr/>
          <p:nvPr/>
        </p:nvSpPr>
        <p:spPr>
          <a:xfrm>
            <a:off x="532375" y="578002"/>
            <a:ext cx="3766394" cy="1618008"/>
          </a:xfrm>
          <a:prstGeom prst="wedgeEllipseCallout">
            <a:avLst>
              <a:gd name="adj1" fmla="val -9755"/>
              <a:gd name="adj2" fmla="val 10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7612381" y="670335"/>
            <a:ext cx="4362994" cy="1802674"/>
          </a:xfrm>
          <a:prstGeom prst="wedgeEllipseCallout">
            <a:avLst>
              <a:gd name="adj1" fmla="val -15444"/>
              <a:gd name="adj2" fmla="val 96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8625839" y="1387006"/>
            <a:ext cx="2926080" cy="646331"/>
          </a:xfrm>
          <a:prstGeom prst="rect">
            <a:avLst/>
          </a:prstGeom>
          <a:noFill/>
        </p:spPr>
        <p:txBody>
          <a:bodyPr wrap="square" rtlCol="0">
            <a:spAutoFit/>
          </a:bodyPr>
          <a:lstStyle/>
          <a:p>
            <a:r>
              <a:rPr lang="pl-PL" dirty="0" smtClean="0"/>
              <a:t>Jesteśmy z Czech, jesteśmy Czechami. A wy?</a:t>
            </a:r>
            <a:endParaRPr lang="pl-PL" dirty="0"/>
          </a:p>
        </p:txBody>
      </p:sp>
      <p:sp>
        <p:nvSpPr>
          <p:cNvPr id="5" name="pole tekstowe 4"/>
          <p:cNvSpPr txBox="1"/>
          <p:nvPr/>
        </p:nvSpPr>
        <p:spPr>
          <a:xfrm>
            <a:off x="1331869" y="1202340"/>
            <a:ext cx="2704012" cy="369332"/>
          </a:xfrm>
          <a:prstGeom prst="rect">
            <a:avLst/>
          </a:prstGeom>
          <a:noFill/>
        </p:spPr>
        <p:txBody>
          <a:bodyPr wrap="square" rtlCol="0">
            <a:spAutoFit/>
          </a:bodyPr>
          <a:lstStyle/>
          <a:p>
            <a:r>
              <a:rPr lang="pl-PL" dirty="0" smtClean="0"/>
              <a:t>Cześć! Skąd jesteście?</a:t>
            </a:r>
            <a:endParaRPr lang="pl-PL" dirty="0"/>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977" y="3391157"/>
            <a:ext cx="2452687" cy="2860277"/>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78" y="3436346"/>
            <a:ext cx="3766394" cy="2815088"/>
          </a:xfrm>
          <a:prstGeom prst="rect">
            <a:avLst/>
          </a:prstGeom>
        </p:spPr>
      </p:pic>
      <p:sp>
        <p:nvSpPr>
          <p:cNvPr id="9" name="Objaśnienie owalne 8"/>
          <p:cNvSpPr/>
          <p:nvPr/>
        </p:nvSpPr>
        <p:spPr>
          <a:xfrm>
            <a:off x="3509781" y="2175501"/>
            <a:ext cx="2927743" cy="1215656"/>
          </a:xfrm>
          <a:prstGeom prst="wedgeEllipseCallout">
            <a:avLst>
              <a:gd name="adj1" fmla="val -61958"/>
              <a:gd name="adj2" fmla="val 54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ole tekstowe 9"/>
          <p:cNvSpPr txBox="1"/>
          <p:nvPr/>
        </p:nvSpPr>
        <p:spPr>
          <a:xfrm>
            <a:off x="4010297" y="2473009"/>
            <a:ext cx="2312126" cy="646331"/>
          </a:xfrm>
          <a:prstGeom prst="rect">
            <a:avLst/>
          </a:prstGeom>
          <a:noFill/>
        </p:spPr>
        <p:txBody>
          <a:bodyPr wrap="square" rtlCol="0">
            <a:spAutoFit/>
          </a:bodyPr>
          <a:lstStyle/>
          <a:p>
            <a:r>
              <a:rPr lang="pl-PL" dirty="0" smtClean="0"/>
              <a:t>Jesteśmy z Litwy, jesteśmy Litwinkami.</a:t>
            </a:r>
            <a:endParaRPr lang="pl-PL" dirty="0"/>
          </a:p>
        </p:txBody>
      </p:sp>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a hiszpan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4607842" y="2337499"/>
            <a:ext cx="3526972" cy="1711987"/>
          </a:xfrm>
          <a:prstGeom prst="wedgeEllipseCallout">
            <a:avLst>
              <a:gd name="adj1" fmla="val 13612"/>
              <a:gd name="adj2" fmla="val 8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738051" y="1919678"/>
            <a:ext cx="3644537" cy="1595736"/>
          </a:xfrm>
          <a:prstGeom prst="wedgeEllipseCallout">
            <a:avLst>
              <a:gd name="adj1" fmla="val 6766"/>
              <a:gd name="adj2" fmla="val 7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388160" y="2477337"/>
            <a:ext cx="3135086" cy="369332"/>
          </a:xfrm>
          <a:prstGeom prst="rect">
            <a:avLst/>
          </a:prstGeom>
          <a:noFill/>
        </p:spPr>
        <p:txBody>
          <a:bodyPr wrap="square" rtlCol="0">
            <a:spAutoFit/>
          </a:bodyPr>
          <a:lstStyle/>
          <a:p>
            <a:r>
              <a:rPr lang="pl-PL" dirty="0" smtClean="0"/>
              <a:t>Piotrku, skąd jest </a:t>
            </a:r>
            <a:r>
              <a:rPr lang="pl-PL" dirty="0" err="1" smtClean="0"/>
              <a:t>Ana</a:t>
            </a:r>
            <a:r>
              <a:rPr lang="pl-PL" dirty="0" smtClean="0"/>
              <a:t>?</a:t>
            </a:r>
            <a:endParaRPr lang="pl-PL" dirty="0"/>
          </a:p>
        </p:txBody>
      </p:sp>
      <p:sp>
        <p:nvSpPr>
          <p:cNvPr id="5" name="pole tekstowe 4"/>
          <p:cNvSpPr txBox="1"/>
          <p:nvPr/>
        </p:nvSpPr>
        <p:spPr>
          <a:xfrm>
            <a:off x="5281901" y="3008826"/>
            <a:ext cx="3265715" cy="369332"/>
          </a:xfrm>
          <a:prstGeom prst="rect">
            <a:avLst/>
          </a:prstGeom>
          <a:noFill/>
        </p:spPr>
        <p:txBody>
          <a:bodyPr wrap="square" rtlCol="0">
            <a:spAutoFit/>
          </a:bodyPr>
          <a:lstStyle/>
          <a:p>
            <a:r>
              <a:rPr lang="pl-PL" dirty="0" smtClean="0"/>
              <a:t>Ona jest Hiszpanką.</a:t>
            </a:r>
            <a:endParaRPr lang="pl-PL" dirty="0"/>
          </a:p>
        </p:txBody>
      </p:sp>
      <p:sp>
        <p:nvSpPr>
          <p:cNvPr id="8" name="Strzałka w prawo 7"/>
          <p:cNvSpPr/>
          <p:nvPr/>
        </p:nvSpPr>
        <p:spPr>
          <a:xfrm rot="21108007">
            <a:off x="3853543" y="1188720"/>
            <a:ext cx="4898571" cy="58782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6929" y="431356"/>
            <a:ext cx="1906143" cy="1906143"/>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7595" y="4387095"/>
            <a:ext cx="1647219" cy="1647219"/>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2832" y="4049486"/>
            <a:ext cx="1461589" cy="1461589"/>
          </a:xfrm>
          <a:prstGeom prst="rect">
            <a:avLst/>
          </a:prstGeom>
        </p:spPr>
      </p:pic>
    </p:spTree>
    <p:extLst>
      <p:ext uri="{BB962C8B-B14F-4D97-AF65-F5344CB8AC3E}">
        <p14:creationId xmlns:p14="http://schemas.microsoft.com/office/powerpoint/2010/main" val="10680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ESTE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3889384" y="118598"/>
            <a:ext cx="6077576" cy="5981756"/>
          </a:xfrm>
          <a:prstGeom prst="wedgeEllipseCallout">
            <a:avLst>
              <a:gd name="adj1" fmla="val -84824"/>
              <a:gd name="adj2" fmla="val -35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816" y="0"/>
            <a:ext cx="1757362" cy="6858000"/>
          </a:xfrm>
          <a:prstGeom prst="rect">
            <a:avLst/>
          </a:prstGeom>
        </p:spPr>
      </p:pic>
      <p:sp>
        <p:nvSpPr>
          <p:cNvPr id="9" name="pole tekstowe 8"/>
          <p:cNvSpPr txBox="1"/>
          <p:nvPr/>
        </p:nvSpPr>
        <p:spPr>
          <a:xfrm>
            <a:off x="4658533" y="3139384"/>
            <a:ext cx="1058091" cy="400110"/>
          </a:xfrm>
          <a:prstGeom prst="rect">
            <a:avLst/>
          </a:prstGeom>
          <a:noFill/>
        </p:spPr>
        <p:txBody>
          <a:bodyPr wrap="square" rtlCol="0">
            <a:spAutoFit/>
          </a:bodyPr>
          <a:lstStyle/>
          <a:p>
            <a:r>
              <a:rPr lang="pl-PL" sz="2000" b="1" dirty="0" smtClean="0"/>
              <a:t>Jestem</a:t>
            </a:r>
            <a:endParaRPr lang="pl-PL" sz="2000" b="1" dirty="0"/>
          </a:p>
        </p:txBody>
      </p:sp>
      <p:sp>
        <p:nvSpPr>
          <p:cNvPr id="10" name="pole tekstowe 9"/>
          <p:cNvSpPr txBox="1"/>
          <p:nvPr/>
        </p:nvSpPr>
        <p:spPr>
          <a:xfrm>
            <a:off x="6249739" y="323229"/>
            <a:ext cx="2561995" cy="5632311"/>
          </a:xfrm>
          <a:prstGeom prst="rect">
            <a:avLst/>
          </a:prstGeom>
          <a:noFill/>
        </p:spPr>
        <p:txBody>
          <a:bodyPr wrap="square" rtlCol="0">
            <a:spAutoFit/>
          </a:bodyPr>
          <a:lstStyle/>
          <a:p>
            <a:r>
              <a:rPr lang="pl-PL" sz="2400" dirty="0" smtClean="0"/>
              <a:t>Pol</a:t>
            </a:r>
            <a:r>
              <a:rPr lang="pl-PL" sz="2400" b="1" dirty="0" smtClean="0"/>
              <a:t>ką</a:t>
            </a:r>
          </a:p>
          <a:p>
            <a:endParaRPr lang="pl-PL" sz="2400" b="1" dirty="0" smtClean="0"/>
          </a:p>
          <a:p>
            <a:r>
              <a:rPr lang="pl-PL" sz="2400" dirty="0" smtClean="0"/>
              <a:t>Hiszpan</a:t>
            </a:r>
            <a:r>
              <a:rPr lang="pl-PL" sz="2400" b="1" dirty="0" smtClean="0"/>
              <a:t>ką</a:t>
            </a:r>
          </a:p>
          <a:p>
            <a:endParaRPr lang="pl-PL" sz="2400" b="1" dirty="0"/>
          </a:p>
          <a:p>
            <a:r>
              <a:rPr lang="pl-PL" sz="2400" dirty="0" smtClean="0"/>
              <a:t>Francuz</a:t>
            </a:r>
            <a:r>
              <a:rPr lang="pl-PL" sz="2400" b="1" dirty="0" smtClean="0"/>
              <a:t>ką</a:t>
            </a:r>
          </a:p>
          <a:p>
            <a:endParaRPr lang="pl-PL" sz="2400" b="1" dirty="0"/>
          </a:p>
          <a:p>
            <a:r>
              <a:rPr lang="pl-PL" sz="2400" dirty="0" smtClean="0"/>
              <a:t>Czesz</a:t>
            </a:r>
            <a:r>
              <a:rPr lang="pl-PL" sz="2400" b="1" dirty="0" smtClean="0"/>
              <a:t>ką</a:t>
            </a:r>
          </a:p>
          <a:p>
            <a:endParaRPr lang="pl-PL" sz="2400" b="1" dirty="0"/>
          </a:p>
          <a:p>
            <a:r>
              <a:rPr lang="pl-PL" sz="2400" dirty="0" smtClean="0"/>
              <a:t>Litwin</a:t>
            </a:r>
            <a:r>
              <a:rPr lang="pl-PL" sz="2400" b="1" dirty="0" smtClean="0"/>
              <a:t>ką</a:t>
            </a:r>
          </a:p>
          <a:p>
            <a:endParaRPr lang="pl-PL" sz="2400" dirty="0" smtClean="0"/>
          </a:p>
          <a:p>
            <a:r>
              <a:rPr lang="pl-PL" sz="2400" dirty="0" smtClean="0"/>
              <a:t>Rosjan</a:t>
            </a:r>
            <a:r>
              <a:rPr lang="pl-PL" sz="2400" b="1" dirty="0" smtClean="0"/>
              <a:t>ką</a:t>
            </a:r>
          </a:p>
          <a:p>
            <a:endParaRPr lang="pl-PL" sz="2400" b="1" dirty="0"/>
          </a:p>
          <a:p>
            <a:r>
              <a:rPr lang="pl-PL" sz="2400" dirty="0" smtClean="0"/>
              <a:t>Niem</a:t>
            </a:r>
            <a:r>
              <a:rPr lang="pl-PL" sz="2400" b="1" dirty="0" smtClean="0"/>
              <a:t>ką</a:t>
            </a:r>
          </a:p>
          <a:p>
            <a:endParaRPr lang="pl-PL" sz="2400" dirty="0" smtClean="0"/>
          </a:p>
          <a:p>
            <a:r>
              <a:rPr lang="pl-PL" sz="2400" dirty="0" smtClean="0"/>
              <a:t>Angiel</a:t>
            </a:r>
            <a:r>
              <a:rPr lang="pl-PL" sz="2400" b="1" dirty="0" smtClean="0"/>
              <a:t>ką</a:t>
            </a:r>
            <a:endParaRPr lang="pl-PL" sz="2400" b="1" dirty="0"/>
          </a:p>
        </p:txBody>
      </p:sp>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2956" y="323229"/>
            <a:ext cx="549268" cy="338349"/>
          </a:xfrm>
          <a:prstGeom prst="rect">
            <a:avLst/>
          </a:prstGeom>
        </p:spPr>
      </p:pic>
      <p:pic>
        <p:nvPicPr>
          <p:cNvPr id="14" name="Obraz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0736" y="5504542"/>
            <a:ext cx="566456" cy="348937"/>
          </a:xfrm>
          <a:prstGeom prst="rect">
            <a:avLst/>
          </a:prstGeom>
        </p:spPr>
      </p:pic>
      <p:pic>
        <p:nvPicPr>
          <p:cNvPr id="15" name="Obraz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6968" y="4707691"/>
            <a:ext cx="587163" cy="361692"/>
          </a:xfrm>
          <a:prstGeom prst="rect">
            <a:avLst/>
          </a:prstGeom>
        </p:spPr>
      </p:pic>
      <p:pic>
        <p:nvPicPr>
          <p:cNvPr id="16" name="Obraz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9459" y="2562292"/>
            <a:ext cx="574962" cy="354176"/>
          </a:xfrm>
          <a:prstGeom prst="rect">
            <a:avLst/>
          </a:prstGeom>
        </p:spPr>
      </p:pic>
      <p:pic>
        <p:nvPicPr>
          <p:cNvPr id="17" name="Obraz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9459" y="3968355"/>
            <a:ext cx="564672" cy="347838"/>
          </a:xfrm>
          <a:prstGeom prst="rect">
            <a:avLst/>
          </a:prstGeom>
        </p:spPr>
      </p:pic>
      <p:pic>
        <p:nvPicPr>
          <p:cNvPr id="18" name="Obraz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0736" y="3216648"/>
            <a:ext cx="587163" cy="361692"/>
          </a:xfrm>
          <a:prstGeom prst="rect">
            <a:avLst/>
          </a:prstGeom>
        </p:spPr>
      </p:pic>
      <p:pic>
        <p:nvPicPr>
          <p:cNvPr id="19" name="Obraz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5786" y="1858831"/>
            <a:ext cx="576356" cy="355035"/>
          </a:xfrm>
          <a:prstGeom prst="rect">
            <a:avLst/>
          </a:prstGeom>
        </p:spPr>
      </p:pic>
      <p:pic>
        <p:nvPicPr>
          <p:cNvPr id="20" name="Obraz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81119" y="1121010"/>
            <a:ext cx="561023" cy="324749"/>
          </a:xfrm>
          <a:prstGeom prst="rect">
            <a:avLst/>
          </a:prstGeom>
        </p:spPr>
      </p:pic>
    </p:spTree>
    <p:extLst>
      <p:ext uri="{BB962C8B-B14F-4D97-AF65-F5344CB8AC3E}">
        <p14:creationId xmlns:p14="http://schemas.microsoft.com/office/powerpoint/2010/main" val="2899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6_01_26_21_10_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3902447" y="148506"/>
            <a:ext cx="6077576" cy="5981756"/>
          </a:xfrm>
          <a:prstGeom prst="wedgeEllipseCallout">
            <a:avLst>
              <a:gd name="adj1" fmla="val -84824"/>
              <a:gd name="adj2" fmla="val -35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ole tekstowe 8"/>
          <p:cNvSpPr txBox="1"/>
          <p:nvPr/>
        </p:nvSpPr>
        <p:spPr>
          <a:xfrm>
            <a:off x="4658533" y="3139384"/>
            <a:ext cx="1058091" cy="400110"/>
          </a:xfrm>
          <a:prstGeom prst="rect">
            <a:avLst/>
          </a:prstGeom>
          <a:noFill/>
        </p:spPr>
        <p:txBody>
          <a:bodyPr wrap="square" rtlCol="0">
            <a:spAutoFit/>
          </a:bodyPr>
          <a:lstStyle/>
          <a:p>
            <a:r>
              <a:rPr lang="pl-PL" sz="2000" b="1" dirty="0" smtClean="0"/>
              <a:t>Jestem</a:t>
            </a:r>
            <a:endParaRPr lang="pl-PL" sz="2000" b="1" dirty="0"/>
          </a:p>
        </p:txBody>
      </p:sp>
      <p:sp>
        <p:nvSpPr>
          <p:cNvPr id="10" name="pole tekstowe 9"/>
          <p:cNvSpPr txBox="1"/>
          <p:nvPr/>
        </p:nvSpPr>
        <p:spPr>
          <a:xfrm>
            <a:off x="6053796" y="360461"/>
            <a:ext cx="2561995" cy="5632311"/>
          </a:xfrm>
          <a:prstGeom prst="rect">
            <a:avLst/>
          </a:prstGeom>
          <a:noFill/>
        </p:spPr>
        <p:txBody>
          <a:bodyPr wrap="square" rtlCol="0">
            <a:spAutoFit/>
          </a:bodyPr>
          <a:lstStyle/>
          <a:p>
            <a:r>
              <a:rPr lang="pl-PL" sz="2400" dirty="0" smtClean="0"/>
              <a:t>Polaki</a:t>
            </a:r>
            <a:r>
              <a:rPr lang="pl-PL" sz="2400" b="1" dirty="0" smtClean="0"/>
              <a:t>em</a:t>
            </a:r>
          </a:p>
          <a:p>
            <a:endParaRPr lang="pl-PL" sz="2400" b="1" dirty="0" smtClean="0"/>
          </a:p>
          <a:p>
            <a:r>
              <a:rPr lang="pl-PL" sz="2400" dirty="0" smtClean="0"/>
              <a:t>Hiszpan</a:t>
            </a:r>
            <a:r>
              <a:rPr lang="pl-PL" sz="2400" b="1" dirty="0" smtClean="0"/>
              <a:t>em</a:t>
            </a:r>
          </a:p>
          <a:p>
            <a:endParaRPr lang="pl-PL" sz="2400" b="1" dirty="0"/>
          </a:p>
          <a:p>
            <a:r>
              <a:rPr lang="pl-PL" sz="2400" dirty="0" smtClean="0"/>
              <a:t>Francuz</a:t>
            </a:r>
            <a:r>
              <a:rPr lang="pl-PL" sz="2400" b="1" dirty="0" smtClean="0"/>
              <a:t>em</a:t>
            </a:r>
          </a:p>
          <a:p>
            <a:endParaRPr lang="pl-PL" sz="2400" b="1" dirty="0"/>
          </a:p>
          <a:p>
            <a:r>
              <a:rPr lang="pl-PL" sz="2400" dirty="0" smtClean="0"/>
              <a:t>Czech</a:t>
            </a:r>
            <a:r>
              <a:rPr lang="pl-PL" sz="2400" b="1" dirty="0" smtClean="0"/>
              <a:t>em</a:t>
            </a:r>
          </a:p>
          <a:p>
            <a:endParaRPr lang="pl-PL" sz="2400" b="1" dirty="0"/>
          </a:p>
          <a:p>
            <a:r>
              <a:rPr lang="pl-PL" sz="2400" dirty="0" smtClean="0"/>
              <a:t>Litwin</a:t>
            </a:r>
            <a:r>
              <a:rPr lang="pl-PL" sz="2400" b="1" dirty="0" smtClean="0"/>
              <a:t>em</a:t>
            </a:r>
          </a:p>
          <a:p>
            <a:endParaRPr lang="pl-PL" sz="2400" dirty="0" smtClean="0"/>
          </a:p>
          <a:p>
            <a:r>
              <a:rPr lang="pl-PL" sz="2400" dirty="0" smtClean="0"/>
              <a:t>Rosjanin</a:t>
            </a:r>
            <a:r>
              <a:rPr lang="pl-PL" sz="2400" b="1" dirty="0" smtClean="0"/>
              <a:t>em</a:t>
            </a:r>
          </a:p>
          <a:p>
            <a:endParaRPr lang="pl-PL" sz="2400" b="1" dirty="0"/>
          </a:p>
          <a:p>
            <a:r>
              <a:rPr lang="pl-PL" sz="2400" dirty="0" smtClean="0"/>
              <a:t>Niemc</a:t>
            </a:r>
            <a:r>
              <a:rPr lang="pl-PL" sz="2400" b="1" dirty="0" smtClean="0"/>
              <a:t>em</a:t>
            </a:r>
          </a:p>
          <a:p>
            <a:endParaRPr lang="pl-PL" sz="2400" dirty="0" smtClean="0"/>
          </a:p>
          <a:p>
            <a:r>
              <a:rPr lang="pl-PL" sz="2400" dirty="0" smtClean="0"/>
              <a:t>Angliki</a:t>
            </a:r>
            <a:r>
              <a:rPr lang="pl-PL" sz="2400" b="1" dirty="0" smtClean="0"/>
              <a:t>em</a:t>
            </a:r>
            <a:endParaRPr lang="pl-PL" sz="2400" b="1" dirty="0"/>
          </a:p>
        </p:txBody>
      </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698" y="343516"/>
            <a:ext cx="549268" cy="338349"/>
          </a:xfrm>
          <a:prstGeom prst="rect">
            <a:avLst/>
          </a:prstGeom>
        </p:spPr>
      </p:pic>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6" y="5510055"/>
            <a:ext cx="566456" cy="348937"/>
          </a:xfrm>
          <a:prstGeom prst="rect">
            <a:avLst/>
          </a:prstGeom>
        </p:spPr>
      </p:pic>
      <p:pic>
        <p:nvPicPr>
          <p:cNvPr id="15" name="Obraz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6968" y="4707691"/>
            <a:ext cx="587163" cy="361692"/>
          </a:xfrm>
          <a:prstGeom prst="rect">
            <a:avLst/>
          </a:prstGeom>
        </p:spPr>
      </p:pic>
      <p:pic>
        <p:nvPicPr>
          <p:cNvPr id="16" name="Obraz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9459" y="2562292"/>
            <a:ext cx="574962" cy="354176"/>
          </a:xfrm>
          <a:prstGeom prst="rect">
            <a:avLst/>
          </a:prstGeom>
        </p:spPr>
      </p:pic>
      <p:pic>
        <p:nvPicPr>
          <p:cNvPr id="17" name="Obraz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5786" y="4022441"/>
            <a:ext cx="564672" cy="347838"/>
          </a:xfrm>
          <a:prstGeom prst="rect">
            <a:avLst/>
          </a:prstGeom>
        </p:spPr>
      </p:pic>
      <p:pic>
        <p:nvPicPr>
          <p:cNvPr id="18" name="Obraz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0736" y="3216648"/>
            <a:ext cx="587163" cy="361692"/>
          </a:xfrm>
          <a:prstGeom prst="rect">
            <a:avLst/>
          </a:prstGeom>
        </p:spPr>
      </p:pic>
      <p:pic>
        <p:nvPicPr>
          <p:cNvPr id="19" name="Obraz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5786" y="1858831"/>
            <a:ext cx="576356" cy="355035"/>
          </a:xfrm>
          <a:prstGeom prst="rect">
            <a:avLst/>
          </a:prstGeom>
        </p:spPr>
      </p:pic>
      <p:pic>
        <p:nvPicPr>
          <p:cNvPr id="20" name="Obraz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1119" y="1121010"/>
            <a:ext cx="561023" cy="324749"/>
          </a:xfrm>
          <a:prstGeom prst="rect">
            <a:avLst/>
          </a:prstGeom>
        </p:spPr>
      </p:pic>
      <p:pic>
        <p:nvPicPr>
          <p:cNvPr id="3" name="Obraz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908" y="298098"/>
            <a:ext cx="2181236" cy="6322423"/>
          </a:xfrm>
          <a:prstGeom prst="rect">
            <a:avLst/>
          </a:prstGeom>
        </p:spPr>
      </p:pic>
    </p:spTree>
    <p:extLst>
      <p:ext uri="{BB962C8B-B14F-4D97-AF65-F5344CB8AC3E}">
        <p14:creationId xmlns:p14="http://schemas.microsoft.com/office/powerpoint/2010/main" val="40199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166</Words>
  <Application>Microsoft Office PowerPoint</Application>
  <PresentationFormat>Panoramiczny</PresentationFormat>
  <Paragraphs>61</Paragraphs>
  <Slides>9</Slides>
  <Notes>0</Notes>
  <HiddenSlides>0</HiddenSlides>
  <MMClips>12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70</cp:revision>
  <dcterms:created xsi:type="dcterms:W3CDTF">2016-01-24T17:57:03Z</dcterms:created>
  <dcterms:modified xsi:type="dcterms:W3CDTF">2016-01-27T22:52:09Z</dcterms:modified>
</cp:coreProperties>
</file>