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73" r:id="rId7"/>
    <p:sldId id="260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76" r:id="rId16"/>
    <p:sldId id="271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99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85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11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03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09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73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126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12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049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78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262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08D8-3890-4102-A654-A3837C7017F7}" type="datetimeFigureOut">
              <a:rPr lang="et-EE" smtClean="0"/>
              <a:t>7.01.2016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015F-184C-4504-BF83-B85E855883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89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omaniacy.pl/elephant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omaniacy.pl/giraffe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RmivbNgQ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omaniacy.pl/hippoA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omaniacy.pl/tigerA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ZOO ANIMALS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Ingrid Lilles</a:t>
            </a:r>
          </a:p>
          <a:p>
            <a:r>
              <a:rPr lang="et-EE" dirty="0" smtClean="0"/>
              <a:t>Paikuse PK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401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EXTRA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More about elephants.</a:t>
            </a:r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www.anglomaniacy.pl/elephant.htm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981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MONKEY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55609" cy="47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nk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ZEBRA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  <p:pic>
        <p:nvPicPr>
          <p:cNvPr id="5" name="ze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GIRAFFE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4831"/>
            <a:ext cx="6096000" cy="4076700"/>
          </a:xfrm>
        </p:spPr>
      </p:pic>
      <p:pic>
        <p:nvPicPr>
          <p:cNvPr id="3" name="gir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EXTRA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More about giraffes.</a:t>
            </a:r>
          </a:p>
          <a:p>
            <a:pPr marL="0" indent="0">
              <a:buNone/>
            </a:pP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www.anglomaniacy.pl/giraffe.htm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5222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SING A SONG</a:t>
            </a:r>
            <a:endParaRPr lang="et-EE" dirty="0"/>
          </a:p>
        </p:txBody>
      </p:sp>
      <p:pic>
        <p:nvPicPr>
          <p:cNvPr id="4" name="OwRmivbNgQ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0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7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HIPPO</a:t>
            </a: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  <p:pic>
        <p:nvPicPr>
          <p:cNvPr id="3" name="hip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EXTRA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Colour me!</a:t>
            </a:r>
          </a:p>
          <a:p>
            <a:pPr marL="0" indent="0">
              <a:buNone/>
            </a:pP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www.anglomaniacy.pl/hippoA.htm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379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KANGAROO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kangar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TIGER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  <p:pic>
        <p:nvPicPr>
          <p:cNvPr id="3" name="ti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EXTRA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Dress me up!</a:t>
            </a:r>
          </a:p>
          <a:p>
            <a:pPr marL="0" indent="0">
              <a:buNone/>
            </a:pP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www.anglomaniacy.pl/tigerA.htm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020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LION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" name="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PENGUIN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  <p:pic>
        <p:nvPicPr>
          <p:cNvPr id="5" name="pengu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ELEPHANT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" name="elep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Application>Microsoft Office PowerPoint</Application>
  <PresentationFormat>On-screen Show (4:3)</PresentationFormat>
  <Paragraphs>25</Paragraphs>
  <Slides>16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ZOO ANIMALS</vt:lpstr>
      <vt:lpstr>HIPPO</vt:lpstr>
      <vt:lpstr>EXTRA</vt:lpstr>
      <vt:lpstr>KANGAROO</vt:lpstr>
      <vt:lpstr>TIGER</vt:lpstr>
      <vt:lpstr>EXTRA</vt:lpstr>
      <vt:lpstr>LION</vt:lpstr>
      <vt:lpstr>PENGUIN</vt:lpstr>
      <vt:lpstr>ELEPHANT</vt:lpstr>
      <vt:lpstr>EXTRA</vt:lpstr>
      <vt:lpstr>MONKEY</vt:lpstr>
      <vt:lpstr>ZEBRA</vt:lpstr>
      <vt:lpstr>GIRAFFE</vt:lpstr>
      <vt:lpstr>EXTRA</vt:lpstr>
      <vt:lpstr>SING A SONG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 ANIMALS</dc:title>
  <dc:creator>Kasutaja</dc:creator>
  <cp:lastModifiedBy>Kasutaja</cp:lastModifiedBy>
  <cp:revision>11</cp:revision>
  <dcterms:created xsi:type="dcterms:W3CDTF">2015-10-10T15:36:19Z</dcterms:created>
  <dcterms:modified xsi:type="dcterms:W3CDTF">2016-01-07T15:32:45Z</dcterms:modified>
</cp:coreProperties>
</file>